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5361-6B2C-4978-AB15-69400D613B03}" type="datetimeFigureOut">
              <a:rPr lang="es-CO" smtClean="0"/>
              <a:t>11/11/2014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DA67-E506-4C8E-820D-6676E8FD86D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3530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5361-6B2C-4978-AB15-69400D613B03}" type="datetimeFigureOut">
              <a:rPr lang="es-CO" smtClean="0"/>
              <a:t>11/11/2014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DA67-E506-4C8E-820D-6676E8FD86D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5240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5361-6B2C-4978-AB15-69400D613B03}" type="datetimeFigureOut">
              <a:rPr lang="es-CO" smtClean="0"/>
              <a:t>11/11/2014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DA67-E506-4C8E-820D-6676E8FD86D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697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5361-6B2C-4978-AB15-69400D613B03}" type="datetimeFigureOut">
              <a:rPr lang="es-CO" smtClean="0"/>
              <a:t>11/11/2014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DA67-E506-4C8E-820D-6676E8FD86D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9254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5361-6B2C-4978-AB15-69400D613B03}" type="datetimeFigureOut">
              <a:rPr lang="es-CO" smtClean="0"/>
              <a:t>11/11/2014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DA67-E506-4C8E-820D-6676E8FD86D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6038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5361-6B2C-4978-AB15-69400D613B03}" type="datetimeFigureOut">
              <a:rPr lang="es-CO" smtClean="0"/>
              <a:t>11/11/2014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DA67-E506-4C8E-820D-6676E8FD86D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540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5361-6B2C-4978-AB15-69400D613B03}" type="datetimeFigureOut">
              <a:rPr lang="es-CO" smtClean="0"/>
              <a:t>11/11/2014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DA67-E506-4C8E-820D-6676E8FD86D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044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5361-6B2C-4978-AB15-69400D613B03}" type="datetimeFigureOut">
              <a:rPr lang="es-CO" smtClean="0"/>
              <a:t>11/11/2014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DA67-E506-4C8E-820D-6676E8FD86D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211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5361-6B2C-4978-AB15-69400D613B03}" type="datetimeFigureOut">
              <a:rPr lang="es-CO" smtClean="0"/>
              <a:t>11/11/2014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DA67-E506-4C8E-820D-6676E8FD86D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758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5361-6B2C-4978-AB15-69400D613B03}" type="datetimeFigureOut">
              <a:rPr lang="es-CO" smtClean="0"/>
              <a:t>11/11/2014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DA67-E506-4C8E-820D-6676E8FD86D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1743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5361-6B2C-4978-AB15-69400D613B03}" type="datetimeFigureOut">
              <a:rPr lang="es-CO" smtClean="0"/>
              <a:t>11/11/2014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DA67-E506-4C8E-820D-6676E8FD86D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152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55361-6B2C-4978-AB15-69400D613B03}" type="datetimeFigureOut">
              <a:rPr lang="es-CO" smtClean="0"/>
              <a:t>11/11/2014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EDA67-E506-4C8E-820D-6676E8FD86D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185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920880" cy="14700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es-CO" sz="4000" dirty="0" smtClean="0"/>
              <a:t>Modelo</a:t>
            </a:r>
            <a:br>
              <a:rPr lang="es-CO" sz="4000" dirty="0" smtClean="0"/>
            </a:br>
            <a:r>
              <a:rPr lang="es-CO" sz="4000" dirty="0" smtClean="0"/>
              <a:t>2009. de Negocios</a:t>
            </a:r>
            <a:endParaRPr lang="es-CO" sz="4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5" y="2420888"/>
            <a:ext cx="7992887" cy="4032448"/>
          </a:xfrm>
        </p:spPr>
        <p:txBody>
          <a:bodyPr>
            <a:normAutofit/>
          </a:bodyPr>
          <a:lstStyle/>
          <a:p>
            <a:r>
              <a:rPr lang="es-CO" sz="5400" dirty="0" smtClean="0">
                <a:solidFill>
                  <a:schemeClr val="tx2"/>
                </a:solidFill>
              </a:rPr>
              <a:t>DISTRIBUCION INSUMOS PARA EL MERCADO DE LA MEDICINA ESTETICA</a:t>
            </a:r>
            <a:endParaRPr lang="es-CO" sz="54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300663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422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35748"/>
            <a:ext cx="2878137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368810" y="1988840"/>
            <a:ext cx="8352928" cy="3888432"/>
          </a:xfrm>
          <a:prstGeom prst="roundRect">
            <a:avLst/>
          </a:prstGeom>
          <a:solidFill>
            <a:srgbClr val="EEECE1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CO" sz="2400" b="1" i="0" u="none" strike="noStrike" kern="0" cap="none" spc="0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CO" sz="2400" b="1" kern="0" dirty="0">
              <a:solidFill>
                <a:srgbClr val="1F497D">
                  <a:lumMod val="75000"/>
                </a:srgb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CO" sz="2400" b="1" i="0" u="none" strike="noStrike" kern="0" cap="none" spc="0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O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Desarrollo Fórmulas</a:t>
            </a:r>
            <a:r>
              <a:rPr kumimoji="0" 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de alimentos funcionales </a:t>
            </a:r>
            <a:r>
              <a:rPr kumimoji="0" lang="es-CO" sz="24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de alto valor </a:t>
            </a:r>
            <a:r>
              <a:rPr kumimoji="0" 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nutricional.</a:t>
            </a:r>
            <a:r>
              <a:rPr kumimoji="0" lang="es-CO" sz="2400" b="0" i="0" u="none" strike="noStrike" kern="0" cap="none" spc="0" normalizeH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(Sector Biocomercio).</a:t>
            </a:r>
            <a:endParaRPr kumimoji="0" lang="es-CO" sz="2400" b="0" i="0" u="none" strike="noStrike" kern="0" cap="none" spc="0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Orientados </a:t>
            </a:r>
            <a:r>
              <a:rPr kumimoji="0" lang="es-CO" sz="24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a diversos grupos </a:t>
            </a:r>
            <a:r>
              <a:rPr kumimoji="0" 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poblacionales.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Con </a:t>
            </a:r>
            <a:r>
              <a:rPr kumimoji="0" lang="es-CO" sz="24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inclusión de oligoelementos y materias primas etnobotánicas </a:t>
            </a:r>
            <a:r>
              <a:rPr kumimoji="0" 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naturales. 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Todos </a:t>
            </a:r>
            <a:r>
              <a:rPr kumimoji="0" lang="es-CO" sz="24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avalados por la FAO, UNICEF, OMS e </a:t>
            </a:r>
            <a:r>
              <a:rPr kumimoji="0" 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INVIMA. 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CO" sz="2400" kern="0" dirty="0" smtClean="0">
                <a:solidFill>
                  <a:srgbClr val="1F497D">
                    <a:lumMod val="75000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Apertura nuevos canales</a:t>
            </a:r>
            <a:endParaRPr kumimoji="0" lang="es-CO" sz="2400" b="0" i="0" u="none" strike="noStrike" kern="0" cap="none" spc="0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CO" sz="2400" b="0" i="0" u="none" strike="noStrike" kern="0" cap="none" spc="0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CO" sz="2400" b="0" i="0" u="none" strike="noStrike" kern="0" cap="none" spc="0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3129656" y="260648"/>
            <a:ext cx="5592082" cy="1545149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dirty="0" smtClean="0"/>
              <a:t>2012 Modelo de Negocios 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2277499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6004"/>
            <a:ext cx="7272807" cy="3152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17515"/>
            <a:ext cx="215741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16"/>
          <a:stretch/>
        </p:blipFill>
        <p:spPr bwMode="auto">
          <a:xfrm>
            <a:off x="4463987" y="3428999"/>
            <a:ext cx="316835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97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ERMAN\Downloads\etiqueta noredox 60 cap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8207"/>
            <a:ext cx="3456384" cy="112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ERMAN\Downloads\rediline 30 cap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686" y="4103520"/>
            <a:ext cx="3717770" cy="112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ERMAN\Downloads\etiqueta metabox 60 cap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994" y="2809935"/>
            <a:ext cx="3694461" cy="112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GERMAN\Downloads\etiqueta bonnaflora 30 cap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88" y="3870711"/>
            <a:ext cx="3456384" cy="112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GERMAN\Downloads\etiqueta fybrum 60 cap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8735"/>
            <a:ext cx="3688456" cy="119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GERMAN\Downloads\FIBREM CDB 30 pastillas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62" y="1532112"/>
            <a:ext cx="3680494" cy="122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GERMAN\Downloads\INOX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4996"/>
            <a:ext cx="3456384" cy="112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GERMAN\Downloads\REVIUX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88" y="2610602"/>
            <a:ext cx="3456384" cy="114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GERMAN\Downloads\duoflor (3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229199"/>
            <a:ext cx="3486408" cy="113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GERMAN\Downloads\FOURSTEP (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686" y="5303028"/>
            <a:ext cx="3717770" cy="119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96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59</Words>
  <Application>Microsoft Office PowerPoint</Application>
  <PresentationFormat>Presentación en pantalla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Modelo 2009. de Negocios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2009. de Negocios</dc:title>
  <dc:creator>GERMAN</dc:creator>
  <cp:lastModifiedBy>GERMAN</cp:lastModifiedBy>
  <cp:revision>3</cp:revision>
  <dcterms:created xsi:type="dcterms:W3CDTF">2014-11-12T02:48:26Z</dcterms:created>
  <dcterms:modified xsi:type="dcterms:W3CDTF">2014-11-12T03:11:49Z</dcterms:modified>
</cp:coreProperties>
</file>