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08" r:id="rId2"/>
    <p:sldId id="310" r:id="rId3"/>
    <p:sldId id="313" r:id="rId4"/>
    <p:sldId id="432" r:id="rId5"/>
    <p:sldId id="315" r:id="rId6"/>
    <p:sldId id="320" r:id="rId7"/>
    <p:sldId id="376" r:id="rId8"/>
    <p:sldId id="398" r:id="rId9"/>
    <p:sldId id="399" r:id="rId10"/>
    <p:sldId id="385" r:id="rId11"/>
    <p:sldId id="386" r:id="rId12"/>
    <p:sldId id="387" r:id="rId13"/>
    <p:sldId id="403" r:id="rId14"/>
    <p:sldId id="402" r:id="rId15"/>
    <p:sldId id="391" r:id="rId16"/>
    <p:sldId id="392" r:id="rId17"/>
    <p:sldId id="404" r:id="rId18"/>
    <p:sldId id="406" r:id="rId19"/>
    <p:sldId id="393" r:id="rId20"/>
    <p:sldId id="408" r:id="rId21"/>
    <p:sldId id="409" r:id="rId22"/>
    <p:sldId id="410" r:id="rId23"/>
    <p:sldId id="426" r:id="rId24"/>
    <p:sldId id="433" r:id="rId25"/>
    <p:sldId id="412" r:id="rId26"/>
    <p:sldId id="413" r:id="rId27"/>
    <p:sldId id="414" r:id="rId28"/>
    <p:sldId id="415" r:id="rId29"/>
    <p:sldId id="416" r:id="rId30"/>
    <p:sldId id="427" r:id="rId31"/>
    <p:sldId id="418" r:id="rId32"/>
    <p:sldId id="423" r:id="rId33"/>
    <p:sldId id="424" r:id="rId34"/>
    <p:sldId id="431" r:id="rId3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1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48.png"/><Relationship Id="rId7" Type="http://schemas.openxmlformats.org/officeDocument/2006/relationships/image" Target="../media/image50.jpeg"/><Relationship Id="rId2" Type="http://schemas.microsoft.com/office/2007/relationships/hdphoto" Target="../media/hdphoto3.wdp"/><Relationship Id="rId1" Type="http://schemas.openxmlformats.org/officeDocument/2006/relationships/image" Target="../media/image47.png"/><Relationship Id="rId6" Type="http://schemas.microsoft.com/office/2007/relationships/hdphoto" Target="../media/hdphoto5.wdp"/><Relationship Id="rId5" Type="http://schemas.openxmlformats.org/officeDocument/2006/relationships/image" Target="../media/image49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51.jpeg"/></Relationships>
</file>

<file path=ppt/diagrams/_rels/drawing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48.png"/><Relationship Id="rId7" Type="http://schemas.openxmlformats.org/officeDocument/2006/relationships/image" Target="../media/image50.jpeg"/><Relationship Id="rId2" Type="http://schemas.microsoft.com/office/2007/relationships/hdphoto" Target="../media/hdphoto3.wdp"/><Relationship Id="rId1" Type="http://schemas.openxmlformats.org/officeDocument/2006/relationships/image" Target="../media/image47.png"/><Relationship Id="rId6" Type="http://schemas.microsoft.com/office/2007/relationships/hdphoto" Target="../media/hdphoto5.wdp"/><Relationship Id="rId5" Type="http://schemas.openxmlformats.org/officeDocument/2006/relationships/image" Target="../media/image49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5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C9ADB9-2CED-4D33-864A-B62F2074EAFD}" type="doc">
      <dgm:prSet loTypeId="urn:microsoft.com/office/officeart/2005/8/layout/vList2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s-CO"/>
        </a:p>
      </dgm:t>
    </dgm:pt>
    <dgm:pt modelId="{91829D82-B9A6-4926-A2CB-AA507C21BB09}">
      <dgm:prSet phldrT="[Texto]"/>
      <dgm:spPr/>
      <dgm:t>
        <a:bodyPr/>
        <a:lstStyle/>
        <a:p>
          <a:r>
            <a:rPr lang="es-CO" dirty="0" smtClean="0"/>
            <a:t>STRATEGIC</a:t>
          </a:r>
          <a:r>
            <a:rPr lang="es-CO" baseline="0" dirty="0" smtClean="0"/>
            <a:t> LEVEL</a:t>
          </a:r>
          <a:endParaRPr lang="es-CO" dirty="0"/>
        </a:p>
      </dgm:t>
    </dgm:pt>
    <dgm:pt modelId="{BB3A0095-B50D-4D79-A521-C8DCF1D18D25}" type="parTrans" cxnId="{8BCA8678-B8DD-4AD9-B6D7-30CD5959655F}">
      <dgm:prSet/>
      <dgm:spPr/>
      <dgm:t>
        <a:bodyPr/>
        <a:lstStyle/>
        <a:p>
          <a:endParaRPr lang="es-CO"/>
        </a:p>
      </dgm:t>
    </dgm:pt>
    <dgm:pt modelId="{658FD8DE-63C5-446B-B926-874DCADCD658}" type="sibTrans" cxnId="{8BCA8678-B8DD-4AD9-B6D7-30CD5959655F}">
      <dgm:prSet/>
      <dgm:spPr/>
      <dgm:t>
        <a:bodyPr/>
        <a:lstStyle/>
        <a:p>
          <a:endParaRPr lang="es-CO"/>
        </a:p>
      </dgm:t>
    </dgm:pt>
    <dgm:pt modelId="{E06B6EA4-CEAF-4126-A21D-51AE3666E8EF}">
      <dgm:prSet phldrT="[Texto]"/>
      <dgm:spPr/>
      <dgm:t>
        <a:bodyPr/>
        <a:lstStyle/>
        <a:p>
          <a:r>
            <a:rPr lang="es-CO" dirty="0" smtClean="0"/>
            <a:t>EXECUTION LEVEL</a:t>
          </a:r>
          <a:endParaRPr lang="es-CO" dirty="0"/>
        </a:p>
      </dgm:t>
    </dgm:pt>
    <dgm:pt modelId="{BA54D4E7-49B0-444A-8C80-CF6BE308C994}" type="parTrans" cxnId="{73C08483-48BC-47D6-B081-372BA5A932FB}">
      <dgm:prSet/>
      <dgm:spPr/>
      <dgm:t>
        <a:bodyPr/>
        <a:lstStyle/>
        <a:p>
          <a:endParaRPr lang="es-CO"/>
        </a:p>
      </dgm:t>
    </dgm:pt>
    <dgm:pt modelId="{5D7876AA-0D3C-41DB-9144-9B7DF838957C}" type="sibTrans" cxnId="{73C08483-48BC-47D6-B081-372BA5A932FB}">
      <dgm:prSet/>
      <dgm:spPr/>
      <dgm:t>
        <a:bodyPr/>
        <a:lstStyle/>
        <a:p>
          <a:endParaRPr lang="es-CO"/>
        </a:p>
      </dgm:t>
    </dgm:pt>
    <dgm:pt modelId="{2FE4B030-895D-4A10-A4C3-94988D6029D3}" type="pres">
      <dgm:prSet presAssocID="{A1C9ADB9-2CED-4D33-864A-B62F2074EA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F27AB8B-E380-4EA0-B7B9-C4941043813C}" type="pres">
      <dgm:prSet presAssocID="{91829D82-B9A6-4926-A2CB-AA507C21BB09}" presName="parentText" presStyleLbl="node1" presStyleIdx="0" presStyleCnt="2" custLinFactNeighborY="-1692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5B8EC1B-64CD-427A-8BEB-9A2E2EEAE18A}" type="pres">
      <dgm:prSet presAssocID="{658FD8DE-63C5-446B-B926-874DCADCD658}" presName="spacer" presStyleCnt="0"/>
      <dgm:spPr/>
    </dgm:pt>
    <dgm:pt modelId="{4338600B-D616-4D29-8A99-9D287271FAE9}" type="pres">
      <dgm:prSet presAssocID="{E06B6EA4-CEAF-4126-A21D-51AE3666E8E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B410DC7-A256-4003-9BE8-79F33327F79C}" type="presOf" srcId="{91829D82-B9A6-4926-A2CB-AA507C21BB09}" destId="{2F27AB8B-E380-4EA0-B7B9-C4941043813C}" srcOrd="0" destOrd="0" presId="urn:microsoft.com/office/officeart/2005/8/layout/vList2"/>
    <dgm:cxn modelId="{8BCA8678-B8DD-4AD9-B6D7-30CD5959655F}" srcId="{A1C9ADB9-2CED-4D33-864A-B62F2074EAFD}" destId="{91829D82-B9A6-4926-A2CB-AA507C21BB09}" srcOrd="0" destOrd="0" parTransId="{BB3A0095-B50D-4D79-A521-C8DCF1D18D25}" sibTransId="{658FD8DE-63C5-446B-B926-874DCADCD658}"/>
    <dgm:cxn modelId="{D71C66B1-B70D-468E-B9B6-65259002CD2B}" type="presOf" srcId="{E06B6EA4-CEAF-4126-A21D-51AE3666E8EF}" destId="{4338600B-D616-4D29-8A99-9D287271FAE9}" srcOrd="0" destOrd="0" presId="urn:microsoft.com/office/officeart/2005/8/layout/vList2"/>
    <dgm:cxn modelId="{73C08483-48BC-47D6-B081-372BA5A932FB}" srcId="{A1C9ADB9-2CED-4D33-864A-B62F2074EAFD}" destId="{E06B6EA4-CEAF-4126-A21D-51AE3666E8EF}" srcOrd="1" destOrd="0" parTransId="{BA54D4E7-49B0-444A-8C80-CF6BE308C994}" sibTransId="{5D7876AA-0D3C-41DB-9144-9B7DF838957C}"/>
    <dgm:cxn modelId="{97BE99C8-3D28-4ED5-ACBC-8AF8F7DF6AA8}" type="presOf" srcId="{A1C9ADB9-2CED-4D33-864A-B62F2074EAFD}" destId="{2FE4B030-895D-4A10-A4C3-94988D6029D3}" srcOrd="0" destOrd="0" presId="urn:microsoft.com/office/officeart/2005/8/layout/vList2"/>
    <dgm:cxn modelId="{B1615BB2-B964-4687-AB81-340F3542038F}" type="presParOf" srcId="{2FE4B030-895D-4A10-A4C3-94988D6029D3}" destId="{2F27AB8B-E380-4EA0-B7B9-C4941043813C}" srcOrd="0" destOrd="0" presId="urn:microsoft.com/office/officeart/2005/8/layout/vList2"/>
    <dgm:cxn modelId="{A47BF00B-CFA5-4659-BD96-3FC619061F5E}" type="presParOf" srcId="{2FE4B030-895D-4A10-A4C3-94988D6029D3}" destId="{45B8EC1B-64CD-427A-8BEB-9A2E2EEAE18A}" srcOrd="1" destOrd="0" presId="urn:microsoft.com/office/officeart/2005/8/layout/vList2"/>
    <dgm:cxn modelId="{3C2AFB32-F30A-4BF9-BBBF-72A02193EFA4}" type="presParOf" srcId="{2FE4B030-895D-4A10-A4C3-94988D6029D3}" destId="{4338600B-D616-4D29-8A99-9D287271FAE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0CCF75-275C-4FA2-B57D-BE67A63A94B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CA909CC3-801C-4E10-9D8D-504A82D8EF00}">
      <dgm:prSet phldrT="[Texto]"/>
      <dgm:spPr>
        <a:solidFill>
          <a:srgbClr val="FF0000"/>
        </a:solidFill>
      </dgm:spPr>
      <dgm:t>
        <a:bodyPr/>
        <a:lstStyle/>
        <a:p>
          <a:r>
            <a:rPr lang="es-CO" dirty="0" smtClean="0"/>
            <a:t>ASSOCIATION 3</a:t>
          </a:r>
          <a:endParaRPr lang="es-CO" dirty="0"/>
        </a:p>
      </dgm:t>
    </dgm:pt>
    <dgm:pt modelId="{E1ACD8A8-E8CE-403B-80DE-CE5B3224C774}" type="parTrans" cxnId="{F5D108E0-1725-4387-86D5-B1E83FC7B2B3}">
      <dgm:prSet/>
      <dgm:spPr/>
      <dgm:t>
        <a:bodyPr/>
        <a:lstStyle/>
        <a:p>
          <a:endParaRPr lang="es-CO"/>
        </a:p>
      </dgm:t>
    </dgm:pt>
    <dgm:pt modelId="{951BF650-779F-42EC-A546-2C02A327C525}" type="sibTrans" cxnId="{F5D108E0-1725-4387-86D5-B1E83FC7B2B3}">
      <dgm:prSet/>
      <dgm:spPr/>
      <dgm:t>
        <a:bodyPr/>
        <a:lstStyle/>
        <a:p>
          <a:endParaRPr lang="es-CO"/>
        </a:p>
      </dgm:t>
    </dgm:pt>
    <dgm:pt modelId="{65C7D0ED-E7DF-41A0-B74B-58309A772B68}">
      <dgm:prSet phldrT="[Texto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s-CO" dirty="0" smtClean="0"/>
            <a:t>ASSOCIATION 1</a:t>
          </a:r>
          <a:endParaRPr lang="es-CO" dirty="0"/>
        </a:p>
      </dgm:t>
    </dgm:pt>
    <dgm:pt modelId="{20F87A3A-4F0F-475E-AA4F-6EC109ECCEDE}" type="parTrans" cxnId="{FF8DB217-3FD1-43B1-A16D-DF92A58EDB54}">
      <dgm:prSet/>
      <dgm:spPr/>
      <dgm:t>
        <a:bodyPr/>
        <a:lstStyle/>
        <a:p>
          <a:endParaRPr lang="es-CO"/>
        </a:p>
      </dgm:t>
    </dgm:pt>
    <dgm:pt modelId="{AEDDC958-7CB3-4D10-864A-431C25576B40}" type="sibTrans" cxnId="{FF8DB217-3FD1-43B1-A16D-DF92A58EDB54}">
      <dgm:prSet/>
      <dgm:spPr/>
      <dgm:t>
        <a:bodyPr/>
        <a:lstStyle/>
        <a:p>
          <a:endParaRPr lang="es-CO"/>
        </a:p>
      </dgm:t>
    </dgm:pt>
    <dgm:pt modelId="{B12E0ABA-DF8F-409E-B074-46E7E35FFD4D}">
      <dgm:prSet phldrT="[Texto]"/>
      <dgm:spPr>
        <a:solidFill>
          <a:schemeClr val="accent4">
            <a:alpha val="50000"/>
          </a:schemeClr>
        </a:solidFill>
      </dgm:spPr>
      <dgm:t>
        <a:bodyPr/>
        <a:lstStyle/>
        <a:p>
          <a:r>
            <a:rPr lang="es-CO" dirty="0" smtClean="0"/>
            <a:t>ASSOCIATION 2</a:t>
          </a:r>
          <a:endParaRPr lang="es-CO" dirty="0"/>
        </a:p>
      </dgm:t>
    </dgm:pt>
    <dgm:pt modelId="{945948E3-AFF2-49BB-A405-2012C3AB0D3A}" type="parTrans" cxnId="{1B111B42-7F8A-45C6-88E8-787667AF23B8}">
      <dgm:prSet/>
      <dgm:spPr/>
      <dgm:t>
        <a:bodyPr/>
        <a:lstStyle/>
        <a:p>
          <a:endParaRPr lang="es-CO"/>
        </a:p>
      </dgm:t>
    </dgm:pt>
    <dgm:pt modelId="{3D3EBA22-8FE2-4577-A2F1-DEB665445DCC}" type="sibTrans" cxnId="{1B111B42-7F8A-45C6-88E8-787667AF23B8}">
      <dgm:prSet/>
      <dgm:spPr/>
      <dgm:t>
        <a:bodyPr/>
        <a:lstStyle/>
        <a:p>
          <a:endParaRPr lang="es-CO"/>
        </a:p>
      </dgm:t>
    </dgm:pt>
    <dgm:pt modelId="{684B83DD-D45E-4300-A62D-325B6D11DED4}" type="pres">
      <dgm:prSet presAssocID="{A60CCF75-275C-4FA2-B57D-BE67A63A94B5}" presName="compositeShape" presStyleCnt="0">
        <dgm:presLayoutVars>
          <dgm:chMax val="7"/>
          <dgm:dir/>
          <dgm:resizeHandles val="exact"/>
        </dgm:presLayoutVars>
      </dgm:prSet>
      <dgm:spPr/>
    </dgm:pt>
    <dgm:pt modelId="{A50867A6-4FCB-48ED-8DDA-6E6DB3F56E30}" type="pres">
      <dgm:prSet presAssocID="{CA909CC3-801C-4E10-9D8D-504A82D8EF00}" presName="circ1" presStyleLbl="vennNode1" presStyleIdx="0" presStyleCnt="3"/>
      <dgm:spPr/>
      <dgm:t>
        <a:bodyPr/>
        <a:lstStyle/>
        <a:p>
          <a:endParaRPr lang="es-CO"/>
        </a:p>
      </dgm:t>
    </dgm:pt>
    <dgm:pt modelId="{61950351-300A-4125-A455-FD82E3FE2570}" type="pres">
      <dgm:prSet presAssocID="{CA909CC3-801C-4E10-9D8D-504A82D8EF0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8296DE1-41B8-4A84-9DB8-75BA85768533}" type="pres">
      <dgm:prSet presAssocID="{65C7D0ED-E7DF-41A0-B74B-58309A772B68}" presName="circ2" presStyleLbl="vennNode1" presStyleIdx="1" presStyleCnt="3" custLinFactNeighborX="-1819" custLinFactNeighborY="385"/>
      <dgm:spPr/>
      <dgm:t>
        <a:bodyPr/>
        <a:lstStyle/>
        <a:p>
          <a:endParaRPr lang="es-CO"/>
        </a:p>
      </dgm:t>
    </dgm:pt>
    <dgm:pt modelId="{73C83F21-5B97-40F0-B36E-992EC12E2F48}" type="pres">
      <dgm:prSet presAssocID="{65C7D0ED-E7DF-41A0-B74B-58309A772B6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481F68E-3D11-4B6F-93B1-17E12D67D691}" type="pres">
      <dgm:prSet presAssocID="{B12E0ABA-DF8F-409E-B074-46E7E35FFD4D}" presName="circ3" presStyleLbl="vennNode1" presStyleIdx="2" presStyleCnt="3"/>
      <dgm:spPr/>
      <dgm:t>
        <a:bodyPr/>
        <a:lstStyle/>
        <a:p>
          <a:endParaRPr lang="es-CO"/>
        </a:p>
      </dgm:t>
    </dgm:pt>
    <dgm:pt modelId="{76E83DB4-93C0-4205-81AB-77D55C64A305}" type="pres">
      <dgm:prSet presAssocID="{B12E0ABA-DF8F-409E-B074-46E7E35FFD4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F299F39-9192-4C94-8642-E6F45B6E4E3F}" type="presOf" srcId="{A60CCF75-275C-4FA2-B57D-BE67A63A94B5}" destId="{684B83DD-D45E-4300-A62D-325B6D11DED4}" srcOrd="0" destOrd="0" presId="urn:microsoft.com/office/officeart/2005/8/layout/venn1"/>
    <dgm:cxn modelId="{0C365B43-5068-48FB-9A40-59FCB05C4263}" type="presOf" srcId="{65C7D0ED-E7DF-41A0-B74B-58309A772B68}" destId="{08296DE1-41B8-4A84-9DB8-75BA85768533}" srcOrd="0" destOrd="0" presId="urn:microsoft.com/office/officeart/2005/8/layout/venn1"/>
    <dgm:cxn modelId="{20C1F7C7-1E11-41D2-8235-0353647E4728}" type="presOf" srcId="{B12E0ABA-DF8F-409E-B074-46E7E35FFD4D}" destId="{76E83DB4-93C0-4205-81AB-77D55C64A305}" srcOrd="1" destOrd="0" presId="urn:microsoft.com/office/officeart/2005/8/layout/venn1"/>
    <dgm:cxn modelId="{340C0355-FDB5-4C2D-A32A-41F4F990FA44}" type="presOf" srcId="{B12E0ABA-DF8F-409E-B074-46E7E35FFD4D}" destId="{B481F68E-3D11-4B6F-93B1-17E12D67D691}" srcOrd="0" destOrd="0" presId="urn:microsoft.com/office/officeart/2005/8/layout/venn1"/>
    <dgm:cxn modelId="{EC9A7438-53C0-47F8-9BDE-53FE16D2AA11}" type="presOf" srcId="{CA909CC3-801C-4E10-9D8D-504A82D8EF00}" destId="{61950351-300A-4125-A455-FD82E3FE2570}" srcOrd="1" destOrd="0" presId="urn:microsoft.com/office/officeart/2005/8/layout/venn1"/>
    <dgm:cxn modelId="{57D7C6AA-C73E-4F03-925D-1A1C86B6587F}" type="presOf" srcId="{65C7D0ED-E7DF-41A0-B74B-58309A772B68}" destId="{73C83F21-5B97-40F0-B36E-992EC12E2F48}" srcOrd="1" destOrd="0" presId="urn:microsoft.com/office/officeart/2005/8/layout/venn1"/>
    <dgm:cxn modelId="{F5D108E0-1725-4387-86D5-B1E83FC7B2B3}" srcId="{A60CCF75-275C-4FA2-B57D-BE67A63A94B5}" destId="{CA909CC3-801C-4E10-9D8D-504A82D8EF00}" srcOrd="0" destOrd="0" parTransId="{E1ACD8A8-E8CE-403B-80DE-CE5B3224C774}" sibTransId="{951BF650-779F-42EC-A546-2C02A327C525}"/>
    <dgm:cxn modelId="{B6F151D6-75F1-4D69-8FA0-08D8E57E3015}" type="presOf" srcId="{CA909CC3-801C-4E10-9D8D-504A82D8EF00}" destId="{A50867A6-4FCB-48ED-8DDA-6E6DB3F56E30}" srcOrd="0" destOrd="0" presId="urn:microsoft.com/office/officeart/2005/8/layout/venn1"/>
    <dgm:cxn modelId="{1B111B42-7F8A-45C6-88E8-787667AF23B8}" srcId="{A60CCF75-275C-4FA2-B57D-BE67A63A94B5}" destId="{B12E0ABA-DF8F-409E-B074-46E7E35FFD4D}" srcOrd="2" destOrd="0" parTransId="{945948E3-AFF2-49BB-A405-2012C3AB0D3A}" sibTransId="{3D3EBA22-8FE2-4577-A2F1-DEB665445DCC}"/>
    <dgm:cxn modelId="{FF8DB217-3FD1-43B1-A16D-DF92A58EDB54}" srcId="{A60CCF75-275C-4FA2-B57D-BE67A63A94B5}" destId="{65C7D0ED-E7DF-41A0-B74B-58309A772B68}" srcOrd="1" destOrd="0" parTransId="{20F87A3A-4F0F-475E-AA4F-6EC109ECCEDE}" sibTransId="{AEDDC958-7CB3-4D10-864A-431C25576B40}"/>
    <dgm:cxn modelId="{1055FA2F-0F36-4EB9-83C1-E61E720E06C5}" type="presParOf" srcId="{684B83DD-D45E-4300-A62D-325B6D11DED4}" destId="{A50867A6-4FCB-48ED-8DDA-6E6DB3F56E30}" srcOrd="0" destOrd="0" presId="urn:microsoft.com/office/officeart/2005/8/layout/venn1"/>
    <dgm:cxn modelId="{0F3A2983-4F6A-4CA3-AA80-90EA47C34553}" type="presParOf" srcId="{684B83DD-D45E-4300-A62D-325B6D11DED4}" destId="{61950351-300A-4125-A455-FD82E3FE2570}" srcOrd="1" destOrd="0" presId="urn:microsoft.com/office/officeart/2005/8/layout/venn1"/>
    <dgm:cxn modelId="{3FF3E068-79CD-4EE1-9BF8-0F3FEEAECA6A}" type="presParOf" srcId="{684B83DD-D45E-4300-A62D-325B6D11DED4}" destId="{08296DE1-41B8-4A84-9DB8-75BA85768533}" srcOrd="2" destOrd="0" presId="urn:microsoft.com/office/officeart/2005/8/layout/venn1"/>
    <dgm:cxn modelId="{04C51C4A-2F7D-4B1C-BC40-4204F756A825}" type="presParOf" srcId="{684B83DD-D45E-4300-A62D-325B6D11DED4}" destId="{73C83F21-5B97-40F0-B36E-992EC12E2F48}" srcOrd="3" destOrd="0" presId="urn:microsoft.com/office/officeart/2005/8/layout/venn1"/>
    <dgm:cxn modelId="{11257890-20B2-43A9-B360-C979AC6E4D8D}" type="presParOf" srcId="{684B83DD-D45E-4300-A62D-325B6D11DED4}" destId="{B481F68E-3D11-4B6F-93B1-17E12D67D691}" srcOrd="4" destOrd="0" presId="urn:microsoft.com/office/officeart/2005/8/layout/venn1"/>
    <dgm:cxn modelId="{261D033B-6DE2-4472-9B59-AA33073FA09E}" type="presParOf" srcId="{684B83DD-D45E-4300-A62D-325B6D11DED4}" destId="{76E83DB4-93C0-4205-81AB-77D55C64A30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771180-6BBF-41C5-ACFE-A7B397BD59BA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030E75AD-AA33-425A-ACC8-58E6B9564043}">
      <dgm:prSet phldrT="[Texto]" custT="1"/>
      <dgm:spPr/>
      <dgm:t>
        <a:bodyPr/>
        <a:lstStyle/>
        <a:p>
          <a:r>
            <a:rPr lang="es-CO" sz="1600" b="0" dirty="0" err="1" smtClean="0">
              <a:latin typeface="Century Gothic" pitchFamily="34" charset="0"/>
            </a:rPr>
            <a:t>Entrepreneurial</a:t>
          </a:r>
          <a:r>
            <a:rPr lang="es-CO" sz="1600" b="0" dirty="0" smtClean="0">
              <a:latin typeface="Century Gothic" pitchFamily="34" charset="0"/>
            </a:rPr>
            <a:t> </a:t>
          </a:r>
          <a:r>
            <a:rPr lang="es-CO" sz="1600" b="0" dirty="0" err="1" smtClean="0">
              <a:latin typeface="Century Gothic" pitchFamily="34" charset="0"/>
            </a:rPr>
            <a:t>Awareness</a:t>
          </a:r>
          <a:endParaRPr lang="es-ES" sz="1600" b="0" dirty="0">
            <a:latin typeface="Century Gothic" pitchFamily="34" charset="0"/>
          </a:endParaRPr>
        </a:p>
      </dgm:t>
    </dgm:pt>
    <dgm:pt modelId="{20D9D422-BCA3-4A6E-842F-BBBDECF8C59D}" type="parTrans" cxnId="{1514791A-89BF-4981-97A3-4F07671B7BA1}">
      <dgm:prSet/>
      <dgm:spPr/>
      <dgm:t>
        <a:bodyPr/>
        <a:lstStyle/>
        <a:p>
          <a:endParaRPr lang="es-ES" sz="1600" b="0">
            <a:latin typeface="Century Gothic" pitchFamily="34" charset="0"/>
          </a:endParaRPr>
        </a:p>
      </dgm:t>
    </dgm:pt>
    <dgm:pt modelId="{7EF1CB66-E27E-4DB7-A6E0-C8D47B781BFA}" type="sibTrans" cxnId="{1514791A-89BF-4981-97A3-4F07671B7BA1}">
      <dgm:prSet custT="1"/>
      <dgm:spPr/>
      <dgm:t>
        <a:bodyPr/>
        <a:lstStyle/>
        <a:p>
          <a:endParaRPr lang="es-ES" sz="1600" b="0">
            <a:latin typeface="Century Gothic" pitchFamily="34" charset="0"/>
          </a:endParaRPr>
        </a:p>
      </dgm:t>
    </dgm:pt>
    <dgm:pt modelId="{A3C812DD-B75C-453C-B81A-B57BF8D2B5E0}">
      <dgm:prSet phldrT="[Texto]" custT="1"/>
      <dgm:spPr/>
      <dgm:t>
        <a:bodyPr/>
        <a:lstStyle/>
        <a:p>
          <a:r>
            <a:rPr lang="es-CO" sz="1600" b="0" dirty="0" err="1" smtClean="0">
              <a:latin typeface="Century Gothic" pitchFamily="34" charset="0"/>
            </a:rPr>
            <a:t>Incubation</a:t>
          </a:r>
          <a:endParaRPr lang="es-ES" sz="1600" b="0" dirty="0">
            <a:latin typeface="Century Gothic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E0FFDAE4-F2DB-4B37-9CAE-8BB66BD75DED}" type="parTrans" cxnId="{FF4E8224-E42B-4646-9AAE-66F97BFB3057}">
      <dgm:prSet/>
      <dgm:spPr/>
      <dgm:t>
        <a:bodyPr/>
        <a:lstStyle/>
        <a:p>
          <a:endParaRPr lang="es-ES" sz="1600" b="0">
            <a:latin typeface="Century Gothic" pitchFamily="34" charset="0"/>
          </a:endParaRPr>
        </a:p>
      </dgm:t>
    </dgm:pt>
    <dgm:pt modelId="{2AA72052-D342-43A4-B04F-CEF9E8E6DF2A}" type="sibTrans" cxnId="{FF4E8224-E42B-4646-9AAE-66F97BFB3057}">
      <dgm:prSet custT="1"/>
      <dgm:spPr/>
      <dgm:t>
        <a:bodyPr/>
        <a:lstStyle/>
        <a:p>
          <a:endParaRPr lang="es-ES" sz="1600" b="0">
            <a:latin typeface="Century Gothic" pitchFamily="34" charset="0"/>
          </a:endParaRPr>
        </a:p>
      </dgm:t>
    </dgm:pt>
    <dgm:pt modelId="{4FBE9F4C-AF9B-4582-BD06-A3766753F79E}">
      <dgm:prSet phldrT="[Texto]" custT="1"/>
      <dgm:spPr/>
      <dgm:t>
        <a:bodyPr/>
        <a:lstStyle/>
        <a:p>
          <a:r>
            <a:rPr lang="es-CO" sz="1400" b="0" dirty="0" err="1" smtClean="0">
              <a:latin typeface="Century Gothic" pitchFamily="34" charset="0"/>
            </a:rPr>
            <a:t>Strengthening</a:t>
          </a:r>
          <a:endParaRPr lang="es-ES" sz="1400" b="0" dirty="0">
            <a:latin typeface="Century Gothic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4B69C2F5-A5B4-4153-9B20-C270D8CA3624}" type="parTrans" cxnId="{1707D4CD-95ED-442E-95CC-5D657BD71836}">
      <dgm:prSet/>
      <dgm:spPr/>
      <dgm:t>
        <a:bodyPr/>
        <a:lstStyle/>
        <a:p>
          <a:endParaRPr lang="es-ES" sz="1600" b="0">
            <a:latin typeface="Century Gothic" pitchFamily="34" charset="0"/>
          </a:endParaRPr>
        </a:p>
      </dgm:t>
    </dgm:pt>
    <dgm:pt modelId="{7D4675E6-0B11-4E46-8C6A-8133D6EE433E}" type="sibTrans" cxnId="{1707D4CD-95ED-442E-95CC-5D657BD71836}">
      <dgm:prSet custT="1"/>
      <dgm:spPr/>
      <dgm:t>
        <a:bodyPr/>
        <a:lstStyle/>
        <a:p>
          <a:endParaRPr lang="es-ES" sz="1600" b="0">
            <a:latin typeface="Century Gothic" pitchFamily="34" charset="0"/>
          </a:endParaRPr>
        </a:p>
      </dgm:t>
    </dgm:pt>
    <dgm:pt modelId="{C0CF9C8D-4910-469D-B97D-FBE2F408D650}">
      <dgm:prSet phldrT="[Texto]" custT="1"/>
      <dgm:spPr/>
      <dgm:t>
        <a:bodyPr/>
        <a:lstStyle/>
        <a:p>
          <a:r>
            <a:rPr lang="es-ES" sz="1600" b="0" dirty="0" err="1" smtClean="0">
              <a:latin typeface="Century Gothic" pitchFamily="34" charset="0"/>
            </a:rPr>
            <a:t>Fundraising</a:t>
          </a:r>
          <a:endParaRPr lang="es-ES" sz="1600" b="0" dirty="0">
            <a:latin typeface="Century Gothic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E3F6064D-63F2-4778-AC8B-59231583F034}" type="parTrans" cxnId="{7FCAC4DC-4D48-4163-A644-9993BACB2ADE}">
      <dgm:prSet/>
      <dgm:spPr/>
      <dgm:t>
        <a:bodyPr/>
        <a:lstStyle/>
        <a:p>
          <a:endParaRPr lang="es-ES" sz="1600" b="0">
            <a:latin typeface="Century Gothic" pitchFamily="34" charset="0"/>
          </a:endParaRPr>
        </a:p>
      </dgm:t>
    </dgm:pt>
    <dgm:pt modelId="{FEECAFDC-30C7-4CBA-AFE7-7C9F07EA0CD1}" type="sibTrans" cxnId="{7FCAC4DC-4D48-4163-A644-9993BACB2ADE}">
      <dgm:prSet/>
      <dgm:spPr/>
      <dgm:t>
        <a:bodyPr/>
        <a:lstStyle/>
        <a:p>
          <a:endParaRPr lang="es-ES" sz="1600" b="0">
            <a:latin typeface="Century Gothic" pitchFamily="34" charset="0"/>
          </a:endParaRPr>
        </a:p>
      </dgm:t>
    </dgm:pt>
    <dgm:pt modelId="{8B062C91-0D8E-4F69-9A56-3BD4965E758C}" type="pres">
      <dgm:prSet presAssocID="{D2771180-6BBF-41C5-ACFE-A7B397BD59BA}" presName="Name0" presStyleCnt="0">
        <dgm:presLayoutVars>
          <dgm:dir/>
          <dgm:resizeHandles val="exact"/>
        </dgm:presLayoutVars>
      </dgm:prSet>
      <dgm:spPr/>
    </dgm:pt>
    <dgm:pt modelId="{3F64944F-6837-4341-B4E8-F2B6ED8F1B79}" type="pres">
      <dgm:prSet presAssocID="{030E75AD-AA33-425A-ACC8-58E6B956404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D9391D-34E2-4A2C-B74C-873F06918BC2}" type="pres">
      <dgm:prSet presAssocID="{7EF1CB66-E27E-4DB7-A6E0-C8D47B781BFA}" presName="sibTrans" presStyleLbl="sibTrans2D1" presStyleIdx="0" presStyleCnt="3"/>
      <dgm:spPr/>
      <dgm:t>
        <a:bodyPr/>
        <a:lstStyle/>
        <a:p>
          <a:endParaRPr lang="es-CO"/>
        </a:p>
      </dgm:t>
    </dgm:pt>
    <dgm:pt modelId="{E409B61E-79CF-4734-A80E-151AC4BA4C0D}" type="pres">
      <dgm:prSet presAssocID="{7EF1CB66-E27E-4DB7-A6E0-C8D47B781BFA}" presName="connectorText" presStyleLbl="sibTrans2D1" presStyleIdx="0" presStyleCnt="3"/>
      <dgm:spPr/>
      <dgm:t>
        <a:bodyPr/>
        <a:lstStyle/>
        <a:p>
          <a:endParaRPr lang="es-CO"/>
        </a:p>
      </dgm:t>
    </dgm:pt>
    <dgm:pt modelId="{3BD19A51-1C2F-4396-A87D-314047A01130}" type="pres">
      <dgm:prSet presAssocID="{A3C812DD-B75C-453C-B81A-B57BF8D2B5E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4A18E1-640F-455E-B796-361075CC2085}" type="pres">
      <dgm:prSet presAssocID="{2AA72052-D342-43A4-B04F-CEF9E8E6DF2A}" presName="sibTrans" presStyleLbl="sibTrans2D1" presStyleIdx="1" presStyleCnt="3" custLinFactNeighborX="38471"/>
      <dgm:spPr/>
      <dgm:t>
        <a:bodyPr/>
        <a:lstStyle/>
        <a:p>
          <a:endParaRPr lang="es-CO"/>
        </a:p>
      </dgm:t>
    </dgm:pt>
    <dgm:pt modelId="{B761C70E-1637-4C55-B230-4BD197A2F1FB}" type="pres">
      <dgm:prSet presAssocID="{2AA72052-D342-43A4-B04F-CEF9E8E6DF2A}" presName="connectorText" presStyleLbl="sibTrans2D1" presStyleIdx="1" presStyleCnt="3"/>
      <dgm:spPr/>
      <dgm:t>
        <a:bodyPr/>
        <a:lstStyle/>
        <a:p>
          <a:endParaRPr lang="es-CO"/>
        </a:p>
      </dgm:t>
    </dgm:pt>
    <dgm:pt modelId="{9CA7C7AA-93EB-4721-89DC-0EEB1D7451E4}" type="pres">
      <dgm:prSet presAssocID="{4FBE9F4C-AF9B-4582-BD06-A3766753F79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308ABD-53F3-4EBF-86E9-F01331317F05}" type="pres">
      <dgm:prSet presAssocID="{7D4675E6-0B11-4E46-8C6A-8133D6EE433E}" presName="sibTrans" presStyleLbl="sibTrans2D1" presStyleIdx="2" presStyleCnt="3"/>
      <dgm:spPr/>
      <dgm:t>
        <a:bodyPr/>
        <a:lstStyle/>
        <a:p>
          <a:endParaRPr lang="es-CO"/>
        </a:p>
      </dgm:t>
    </dgm:pt>
    <dgm:pt modelId="{F94750F3-1848-479A-96F0-5F8BC378A9E5}" type="pres">
      <dgm:prSet presAssocID="{7D4675E6-0B11-4E46-8C6A-8133D6EE433E}" presName="connectorText" presStyleLbl="sibTrans2D1" presStyleIdx="2" presStyleCnt="3"/>
      <dgm:spPr/>
      <dgm:t>
        <a:bodyPr/>
        <a:lstStyle/>
        <a:p>
          <a:endParaRPr lang="es-CO"/>
        </a:p>
      </dgm:t>
    </dgm:pt>
    <dgm:pt modelId="{A14719ED-D9BB-45F9-AA1C-BA0F2B0CF335}" type="pres">
      <dgm:prSet presAssocID="{C0CF9C8D-4910-469D-B97D-FBE2F408D65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4EBC8D8-98B8-4C8D-9BED-002231856556}" type="presOf" srcId="{2AA72052-D342-43A4-B04F-CEF9E8E6DF2A}" destId="{4C4A18E1-640F-455E-B796-361075CC2085}" srcOrd="0" destOrd="0" presId="urn:microsoft.com/office/officeart/2005/8/layout/process1"/>
    <dgm:cxn modelId="{7FCAC4DC-4D48-4163-A644-9993BACB2ADE}" srcId="{D2771180-6BBF-41C5-ACFE-A7B397BD59BA}" destId="{C0CF9C8D-4910-469D-B97D-FBE2F408D650}" srcOrd="3" destOrd="0" parTransId="{E3F6064D-63F2-4778-AC8B-59231583F034}" sibTransId="{FEECAFDC-30C7-4CBA-AFE7-7C9F07EA0CD1}"/>
    <dgm:cxn modelId="{1707D4CD-95ED-442E-95CC-5D657BD71836}" srcId="{D2771180-6BBF-41C5-ACFE-A7B397BD59BA}" destId="{4FBE9F4C-AF9B-4582-BD06-A3766753F79E}" srcOrd="2" destOrd="0" parTransId="{4B69C2F5-A5B4-4153-9B20-C270D8CA3624}" sibTransId="{7D4675E6-0B11-4E46-8C6A-8133D6EE433E}"/>
    <dgm:cxn modelId="{7477636B-DE6E-4ADD-A63B-D5BC054846D9}" type="presOf" srcId="{7D4675E6-0B11-4E46-8C6A-8133D6EE433E}" destId="{B6308ABD-53F3-4EBF-86E9-F01331317F05}" srcOrd="0" destOrd="0" presId="urn:microsoft.com/office/officeart/2005/8/layout/process1"/>
    <dgm:cxn modelId="{C2E9004E-474A-4066-891D-F982E9577955}" type="presOf" srcId="{C0CF9C8D-4910-469D-B97D-FBE2F408D650}" destId="{A14719ED-D9BB-45F9-AA1C-BA0F2B0CF335}" srcOrd="0" destOrd="0" presId="urn:microsoft.com/office/officeart/2005/8/layout/process1"/>
    <dgm:cxn modelId="{FF4E8224-E42B-4646-9AAE-66F97BFB3057}" srcId="{D2771180-6BBF-41C5-ACFE-A7B397BD59BA}" destId="{A3C812DD-B75C-453C-B81A-B57BF8D2B5E0}" srcOrd="1" destOrd="0" parTransId="{E0FFDAE4-F2DB-4B37-9CAE-8BB66BD75DED}" sibTransId="{2AA72052-D342-43A4-B04F-CEF9E8E6DF2A}"/>
    <dgm:cxn modelId="{05C42584-769C-4102-9C62-FB37BF498A26}" type="presOf" srcId="{2AA72052-D342-43A4-B04F-CEF9E8E6DF2A}" destId="{B761C70E-1637-4C55-B230-4BD197A2F1FB}" srcOrd="1" destOrd="0" presId="urn:microsoft.com/office/officeart/2005/8/layout/process1"/>
    <dgm:cxn modelId="{7C4482EB-7C39-4DDA-9BEF-FAF81A40FCDE}" type="presOf" srcId="{7EF1CB66-E27E-4DB7-A6E0-C8D47B781BFA}" destId="{23D9391D-34E2-4A2C-B74C-873F06918BC2}" srcOrd="0" destOrd="0" presId="urn:microsoft.com/office/officeart/2005/8/layout/process1"/>
    <dgm:cxn modelId="{94CEC73A-A4AF-4C2E-9701-2608C32AFCA8}" type="presOf" srcId="{D2771180-6BBF-41C5-ACFE-A7B397BD59BA}" destId="{8B062C91-0D8E-4F69-9A56-3BD4965E758C}" srcOrd="0" destOrd="0" presId="urn:microsoft.com/office/officeart/2005/8/layout/process1"/>
    <dgm:cxn modelId="{F31FBACB-0452-407E-82D3-AD8003517AC6}" type="presOf" srcId="{7D4675E6-0B11-4E46-8C6A-8133D6EE433E}" destId="{F94750F3-1848-479A-96F0-5F8BC378A9E5}" srcOrd="1" destOrd="0" presId="urn:microsoft.com/office/officeart/2005/8/layout/process1"/>
    <dgm:cxn modelId="{61BF2E36-0C91-4A3E-94CD-B97291767402}" type="presOf" srcId="{030E75AD-AA33-425A-ACC8-58E6B9564043}" destId="{3F64944F-6837-4341-B4E8-F2B6ED8F1B79}" srcOrd="0" destOrd="0" presId="urn:microsoft.com/office/officeart/2005/8/layout/process1"/>
    <dgm:cxn modelId="{5D3084FC-9257-477A-AC43-BFC117841E16}" type="presOf" srcId="{4FBE9F4C-AF9B-4582-BD06-A3766753F79E}" destId="{9CA7C7AA-93EB-4721-89DC-0EEB1D7451E4}" srcOrd="0" destOrd="0" presId="urn:microsoft.com/office/officeart/2005/8/layout/process1"/>
    <dgm:cxn modelId="{B0150859-933C-4E96-BBD1-15C5E277D443}" type="presOf" srcId="{A3C812DD-B75C-453C-B81A-B57BF8D2B5E0}" destId="{3BD19A51-1C2F-4396-A87D-314047A01130}" srcOrd="0" destOrd="0" presId="urn:microsoft.com/office/officeart/2005/8/layout/process1"/>
    <dgm:cxn modelId="{1D27B9E4-630C-40C6-BD6D-7DAAC9424BC5}" type="presOf" srcId="{7EF1CB66-E27E-4DB7-A6E0-C8D47B781BFA}" destId="{E409B61E-79CF-4734-A80E-151AC4BA4C0D}" srcOrd="1" destOrd="0" presId="urn:microsoft.com/office/officeart/2005/8/layout/process1"/>
    <dgm:cxn modelId="{1514791A-89BF-4981-97A3-4F07671B7BA1}" srcId="{D2771180-6BBF-41C5-ACFE-A7B397BD59BA}" destId="{030E75AD-AA33-425A-ACC8-58E6B9564043}" srcOrd="0" destOrd="0" parTransId="{20D9D422-BCA3-4A6E-842F-BBBDECF8C59D}" sibTransId="{7EF1CB66-E27E-4DB7-A6E0-C8D47B781BFA}"/>
    <dgm:cxn modelId="{E9A4C656-C210-49F9-9F62-F7F02C73E9BF}" type="presParOf" srcId="{8B062C91-0D8E-4F69-9A56-3BD4965E758C}" destId="{3F64944F-6837-4341-B4E8-F2B6ED8F1B79}" srcOrd="0" destOrd="0" presId="urn:microsoft.com/office/officeart/2005/8/layout/process1"/>
    <dgm:cxn modelId="{56F705DA-7586-4F31-8A20-49B0B789C548}" type="presParOf" srcId="{8B062C91-0D8E-4F69-9A56-3BD4965E758C}" destId="{23D9391D-34E2-4A2C-B74C-873F06918BC2}" srcOrd="1" destOrd="0" presId="urn:microsoft.com/office/officeart/2005/8/layout/process1"/>
    <dgm:cxn modelId="{26972046-FDE5-46DC-8A31-FA9EC4014816}" type="presParOf" srcId="{23D9391D-34E2-4A2C-B74C-873F06918BC2}" destId="{E409B61E-79CF-4734-A80E-151AC4BA4C0D}" srcOrd="0" destOrd="0" presId="urn:microsoft.com/office/officeart/2005/8/layout/process1"/>
    <dgm:cxn modelId="{D6F9E661-9A5E-456B-9D00-9151D06C3C69}" type="presParOf" srcId="{8B062C91-0D8E-4F69-9A56-3BD4965E758C}" destId="{3BD19A51-1C2F-4396-A87D-314047A01130}" srcOrd="2" destOrd="0" presId="urn:microsoft.com/office/officeart/2005/8/layout/process1"/>
    <dgm:cxn modelId="{21A4D554-6423-4101-821D-1F7B58C99363}" type="presParOf" srcId="{8B062C91-0D8E-4F69-9A56-3BD4965E758C}" destId="{4C4A18E1-640F-455E-B796-361075CC2085}" srcOrd="3" destOrd="0" presId="urn:microsoft.com/office/officeart/2005/8/layout/process1"/>
    <dgm:cxn modelId="{7817FAD1-7CFD-4D99-9928-FDD21CEFFD38}" type="presParOf" srcId="{4C4A18E1-640F-455E-B796-361075CC2085}" destId="{B761C70E-1637-4C55-B230-4BD197A2F1FB}" srcOrd="0" destOrd="0" presId="urn:microsoft.com/office/officeart/2005/8/layout/process1"/>
    <dgm:cxn modelId="{B8AF6019-8E44-4A34-948C-C3E08FC80AF3}" type="presParOf" srcId="{8B062C91-0D8E-4F69-9A56-3BD4965E758C}" destId="{9CA7C7AA-93EB-4721-89DC-0EEB1D7451E4}" srcOrd="4" destOrd="0" presId="urn:microsoft.com/office/officeart/2005/8/layout/process1"/>
    <dgm:cxn modelId="{4BDDD79D-27D3-44EC-AE1A-63EEB6F64982}" type="presParOf" srcId="{8B062C91-0D8E-4F69-9A56-3BD4965E758C}" destId="{B6308ABD-53F3-4EBF-86E9-F01331317F05}" srcOrd="5" destOrd="0" presId="urn:microsoft.com/office/officeart/2005/8/layout/process1"/>
    <dgm:cxn modelId="{5D24A41F-E50A-452F-A51B-F4765D1A43A1}" type="presParOf" srcId="{B6308ABD-53F3-4EBF-86E9-F01331317F05}" destId="{F94750F3-1848-479A-96F0-5F8BC378A9E5}" srcOrd="0" destOrd="0" presId="urn:microsoft.com/office/officeart/2005/8/layout/process1"/>
    <dgm:cxn modelId="{FCAC80E9-BD9A-4F25-8A9F-460CAFB028B7}" type="presParOf" srcId="{8B062C91-0D8E-4F69-9A56-3BD4965E758C}" destId="{A14719ED-D9BB-45F9-AA1C-BA0F2B0CF335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C809D5-BC04-4452-BDD0-558B6D265DE1}" type="doc">
      <dgm:prSet loTypeId="urn:microsoft.com/office/officeart/2008/layout/AscendingPictureAccentProcess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4A8F1E99-3A8E-4023-AE29-97AC63FFC790}">
      <dgm:prSet phldrT="[Texto]"/>
      <dgm:spPr/>
      <dgm:t>
        <a:bodyPr/>
        <a:lstStyle/>
        <a:p>
          <a:r>
            <a:rPr lang="es-ES" b="1" i="0" u="none" dirty="0" smtClean="0"/>
            <a:t>38</a:t>
          </a:r>
          <a:endParaRPr lang="es-CO" b="1" dirty="0"/>
        </a:p>
      </dgm:t>
    </dgm:pt>
    <dgm:pt modelId="{6F3D80BE-F3E5-4D91-8B3E-5B32181A6665}" type="parTrans" cxnId="{A68EA076-C874-4E43-89E0-934C83DD0E6D}">
      <dgm:prSet/>
      <dgm:spPr/>
      <dgm:t>
        <a:bodyPr/>
        <a:lstStyle/>
        <a:p>
          <a:endParaRPr lang="es-CO" b="1"/>
        </a:p>
      </dgm:t>
    </dgm:pt>
    <dgm:pt modelId="{E1D0D66A-8B66-42B1-A59F-1BFE65232B1B}" type="sibTrans" cxnId="{A68EA076-C874-4E43-89E0-934C83DD0E6D}">
      <dgm:prSet/>
      <dgm:spPr>
        <a:blipFill rotWithShape="0">
          <a:blip xmlns:r="http://schemas.openxmlformats.org/officeDocument/2006/relationships"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CO" b="1"/>
        </a:p>
      </dgm:t>
    </dgm:pt>
    <dgm:pt modelId="{D5AB155F-AAB6-4965-9AC4-D7ABF9FC4543}">
      <dgm:prSet/>
      <dgm:spPr/>
      <dgm:t>
        <a:bodyPr/>
        <a:lstStyle/>
        <a:p>
          <a:r>
            <a:rPr lang="es-CO" b="1" dirty="0" smtClean="0"/>
            <a:t>32</a:t>
          </a:r>
          <a:endParaRPr lang="es-CO" b="1" dirty="0"/>
        </a:p>
      </dgm:t>
    </dgm:pt>
    <dgm:pt modelId="{6D6F21D1-19F1-45F6-A2E3-6B00328EA20B}" type="parTrans" cxnId="{DAE56AC8-2692-4264-A806-C2AF9E8EE029}">
      <dgm:prSet/>
      <dgm:spPr/>
      <dgm:t>
        <a:bodyPr/>
        <a:lstStyle/>
        <a:p>
          <a:endParaRPr lang="es-CO" b="1"/>
        </a:p>
      </dgm:t>
    </dgm:pt>
    <dgm:pt modelId="{6F232E65-D1A8-4CBF-9B51-F265D56341E8}" type="sibTrans" cxnId="{DAE56AC8-2692-4264-A806-C2AF9E8EE029}">
      <dgm:prSet/>
      <dgm:spPr>
        <a:blipFill rotWithShape="0">
          <a:blip xmlns:r="http://schemas.openxmlformats.org/officeDocument/2006/relationships"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CO" b="1"/>
        </a:p>
      </dgm:t>
    </dgm:pt>
    <dgm:pt modelId="{EDE8AAD6-13FD-4C24-A0D0-CE35FC70DF97}">
      <dgm:prSet/>
      <dgm:spPr/>
      <dgm:t>
        <a:bodyPr/>
        <a:lstStyle/>
        <a:p>
          <a:r>
            <a:rPr lang="es-CO" b="1" dirty="0" smtClean="0"/>
            <a:t>28</a:t>
          </a:r>
          <a:endParaRPr lang="es-CO" b="1" dirty="0"/>
        </a:p>
      </dgm:t>
    </dgm:pt>
    <dgm:pt modelId="{F829034F-0125-4B3D-93A5-3244184734BF}" type="parTrans" cxnId="{299738E1-681A-458C-B2DF-4302CE1C68BA}">
      <dgm:prSet/>
      <dgm:spPr/>
      <dgm:t>
        <a:bodyPr/>
        <a:lstStyle/>
        <a:p>
          <a:endParaRPr lang="es-CO" b="1"/>
        </a:p>
      </dgm:t>
    </dgm:pt>
    <dgm:pt modelId="{1FEBFC3D-8EC7-443A-B4EC-6FE8C2EFAA46}" type="sibTrans" cxnId="{299738E1-681A-458C-B2DF-4302CE1C68BA}">
      <dgm:prSet/>
      <dgm:spPr>
        <a:blipFill rotWithShape="0">
          <a:blip xmlns:r="http://schemas.openxmlformats.org/officeDocument/2006/relationships"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CO" b="1"/>
        </a:p>
      </dgm:t>
    </dgm:pt>
    <dgm:pt modelId="{CCC370E3-7E48-47ED-BE97-A213D9120061}">
      <dgm:prSet/>
      <dgm:spPr/>
      <dgm:t>
        <a:bodyPr/>
        <a:lstStyle/>
        <a:p>
          <a:r>
            <a:rPr lang="es-CO" b="1" i="0" u="none" dirty="0" smtClean="0"/>
            <a:t>24</a:t>
          </a:r>
          <a:endParaRPr lang="es-CO" b="1" dirty="0"/>
        </a:p>
      </dgm:t>
    </dgm:pt>
    <dgm:pt modelId="{1744275F-8C0D-45D9-B5E3-18BB00C122D3}" type="parTrans" cxnId="{90369389-5357-441A-8C34-4DB126229F9A}">
      <dgm:prSet/>
      <dgm:spPr/>
      <dgm:t>
        <a:bodyPr/>
        <a:lstStyle/>
        <a:p>
          <a:endParaRPr lang="es-CO" b="1"/>
        </a:p>
      </dgm:t>
    </dgm:pt>
    <dgm:pt modelId="{23D1B26F-0EA1-4D02-BBC9-79DC69F7BDBB}" type="sibTrans" cxnId="{90369389-5357-441A-8C34-4DB126229F9A}">
      <dgm:prSet/>
      <dgm:spPr>
        <a:blipFill rotWithShape="0">
          <a:blip xmlns:r="http://schemas.openxmlformats.org/officeDocument/2006/relationships"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CO" b="1"/>
        </a:p>
      </dgm:t>
    </dgm:pt>
    <dgm:pt modelId="{F5D7F654-DE18-42EA-AF4C-6BD0B64C8770}">
      <dgm:prSet/>
      <dgm:spPr/>
      <dgm:t>
        <a:bodyPr/>
        <a:lstStyle/>
        <a:p>
          <a:r>
            <a:rPr lang="es-CO" b="1" dirty="0" smtClean="0"/>
            <a:t>19</a:t>
          </a:r>
          <a:endParaRPr lang="es-CO" b="1" dirty="0"/>
        </a:p>
      </dgm:t>
    </dgm:pt>
    <dgm:pt modelId="{8DFE605B-3D72-4741-A6AC-3908FB09B207}" type="parTrans" cxnId="{38AB497E-3A0C-4B6C-970A-B3C4B414EE84}">
      <dgm:prSet/>
      <dgm:spPr/>
      <dgm:t>
        <a:bodyPr/>
        <a:lstStyle/>
        <a:p>
          <a:endParaRPr lang="es-CO"/>
        </a:p>
      </dgm:t>
    </dgm:pt>
    <dgm:pt modelId="{028E388B-4355-4FF8-ABE9-08EB89F883BF}" type="sibTrans" cxnId="{38AB497E-3A0C-4B6C-970A-B3C4B414EE84}">
      <dgm:prSet/>
      <dgm:spPr>
        <a:blipFill>
          <a:blip xmlns:r="http://schemas.openxmlformats.org/officeDocument/2006/relationships"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es-CO"/>
        </a:p>
      </dgm:t>
    </dgm:pt>
    <dgm:pt modelId="{0DB93097-C6A1-44DA-9AC0-6086C0FCFA70}" type="pres">
      <dgm:prSet presAssocID="{BCC809D5-BC04-4452-BDD0-558B6D265DE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AD443704-43A6-4707-92D7-6BD195620D6C}" type="pres">
      <dgm:prSet presAssocID="{BCC809D5-BC04-4452-BDD0-558B6D265DE1}" presName="dot1" presStyleLbl="alignNode1" presStyleIdx="0" presStyleCnt="15"/>
      <dgm:spPr/>
      <dgm:t>
        <a:bodyPr/>
        <a:lstStyle/>
        <a:p>
          <a:endParaRPr lang="es-ES"/>
        </a:p>
      </dgm:t>
    </dgm:pt>
    <dgm:pt modelId="{63548B86-41B2-4489-B05A-2680B0771622}" type="pres">
      <dgm:prSet presAssocID="{BCC809D5-BC04-4452-BDD0-558B6D265DE1}" presName="dot2" presStyleLbl="alignNode1" presStyleIdx="1" presStyleCnt="15"/>
      <dgm:spPr/>
      <dgm:t>
        <a:bodyPr/>
        <a:lstStyle/>
        <a:p>
          <a:endParaRPr lang="es-ES"/>
        </a:p>
      </dgm:t>
    </dgm:pt>
    <dgm:pt modelId="{F4DCB468-9F8E-4762-BAB7-B114F3387A47}" type="pres">
      <dgm:prSet presAssocID="{BCC809D5-BC04-4452-BDD0-558B6D265DE1}" presName="dot3" presStyleLbl="alignNode1" presStyleIdx="2" presStyleCnt="15"/>
      <dgm:spPr/>
      <dgm:t>
        <a:bodyPr/>
        <a:lstStyle/>
        <a:p>
          <a:endParaRPr lang="es-ES"/>
        </a:p>
      </dgm:t>
    </dgm:pt>
    <dgm:pt modelId="{C6EEA910-FCF6-4384-8265-3C9CBE6B82E2}" type="pres">
      <dgm:prSet presAssocID="{BCC809D5-BC04-4452-BDD0-558B6D265DE1}" presName="dot4" presStyleLbl="alignNode1" presStyleIdx="3" presStyleCnt="15"/>
      <dgm:spPr/>
      <dgm:t>
        <a:bodyPr/>
        <a:lstStyle/>
        <a:p>
          <a:endParaRPr lang="es-ES"/>
        </a:p>
      </dgm:t>
    </dgm:pt>
    <dgm:pt modelId="{92F2BDF1-A405-43BE-93D9-80F32933FD78}" type="pres">
      <dgm:prSet presAssocID="{BCC809D5-BC04-4452-BDD0-558B6D265DE1}" presName="dot5" presStyleLbl="alignNode1" presStyleIdx="4" presStyleCnt="15"/>
      <dgm:spPr/>
      <dgm:t>
        <a:bodyPr/>
        <a:lstStyle/>
        <a:p>
          <a:endParaRPr lang="es-ES"/>
        </a:p>
      </dgm:t>
    </dgm:pt>
    <dgm:pt modelId="{9C5C80FF-3303-4B59-B679-88D60FFD49D9}" type="pres">
      <dgm:prSet presAssocID="{BCC809D5-BC04-4452-BDD0-558B6D265DE1}" presName="dot6" presStyleLbl="alignNode1" presStyleIdx="5" presStyleCnt="15"/>
      <dgm:spPr/>
      <dgm:t>
        <a:bodyPr/>
        <a:lstStyle/>
        <a:p>
          <a:endParaRPr lang="es-ES"/>
        </a:p>
      </dgm:t>
    </dgm:pt>
    <dgm:pt modelId="{2394C054-9AE9-482B-AAC4-6D76F0F7B69C}" type="pres">
      <dgm:prSet presAssocID="{BCC809D5-BC04-4452-BDD0-558B6D265DE1}" presName="dot7" presStyleLbl="alignNode1" presStyleIdx="6" presStyleCnt="15"/>
      <dgm:spPr/>
    </dgm:pt>
    <dgm:pt modelId="{EC7E3971-720D-42CE-AC68-68A60CC2E926}" type="pres">
      <dgm:prSet presAssocID="{BCC809D5-BC04-4452-BDD0-558B6D265DE1}" presName="dot8" presStyleLbl="alignNode1" presStyleIdx="7" presStyleCnt="15"/>
      <dgm:spPr/>
    </dgm:pt>
    <dgm:pt modelId="{31BDD09C-A798-4C74-A806-5ECDAEAD8F23}" type="pres">
      <dgm:prSet presAssocID="{BCC809D5-BC04-4452-BDD0-558B6D265DE1}" presName="dotArrow1" presStyleLbl="alignNode1" presStyleIdx="8" presStyleCnt="15"/>
      <dgm:spPr/>
      <dgm:t>
        <a:bodyPr/>
        <a:lstStyle/>
        <a:p>
          <a:endParaRPr lang="es-ES"/>
        </a:p>
      </dgm:t>
    </dgm:pt>
    <dgm:pt modelId="{736BFF23-531E-4BDA-B818-0B87E1DE2A01}" type="pres">
      <dgm:prSet presAssocID="{BCC809D5-BC04-4452-BDD0-558B6D265DE1}" presName="dotArrow2" presStyleLbl="alignNode1" presStyleIdx="9" presStyleCnt="15"/>
      <dgm:spPr/>
      <dgm:t>
        <a:bodyPr/>
        <a:lstStyle/>
        <a:p>
          <a:endParaRPr lang="es-ES"/>
        </a:p>
      </dgm:t>
    </dgm:pt>
    <dgm:pt modelId="{29716D82-E11A-41ED-8475-827C36F0E971}" type="pres">
      <dgm:prSet presAssocID="{BCC809D5-BC04-4452-BDD0-558B6D265DE1}" presName="dotArrow3" presStyleLbl="alignNode1" presStyleIdx="10" presStyleCnt="15"/>
      <dgm:spPr/>
      <dgm:t>
        <a:bodyPr/>
        <a:lstStyle/>
        <a:p>
          <a:endParaRPr lang="es-ES"/>
        </a:p>
      </dgm:t>
    </dgm:pt>
    <dgm:pt modelId="{D4968D1B-3627-4E73-A6D3-14290AD99C32}" type="pres">
      <dgm:prSet presAssocID="{BCC809D5-BC04-4452-BDD0-558B6D265DE1}" presName="dotArrow4" presStyleLbl="alignNode1" presStyleIdx="11" presStyleCnt="15"/>
      <dgm:spPr/>
      <dgm:t>
        <a:bodyPr/>
        <a:lstStyle/>
        <a:p>
          <a:endParaRPr lang="es-ES"/>
        </a:p>
      </dgm:t>
    </dgm:pt>
    <dgm:pt modelId="{D122E64E-B037-4700-A121-9FF96A5A5C1E}" type="pres">
      <dgm:prSet presAssocID="{BCC809D5-BC04-4452-BDD0-558B6D265DE1}" presName="dotArrow5" presStyleLbl="alignNode1" presStyleIdx="12" presStyleCnt="15"/>
      <dgm:spPr/>
      <dgm:t>
        <a:bodyPr/>
        <a:lstStyle/>
        <a:p>
          <a:endParaRPr lang="es-ES"/>
        </a:p>
      </dgm:t>
    </dgm:pt>
    <dgm:pt modelId="{1A637277-F15B-48B5-BD75-93EB3F7038C7}" type="pres">
      <dgm:prSet presAssocID="{BCC809D5-BC04-4452-BDD0-558B6D265DE1}" presName="dotArrow6" presStyleLbl="alignNode1" presStyleIdx="13" presStyleCnt="15"/>
      <dgm:spPr/>
      <dgm:t>
        <a:bodyPr/>
        <a:lstStyle/>
        <a:p>
          <a:endParaRPr lang="es-ES"/>
        </a:p>
      </dgm:t>
    </dgm:pt>
    <dgm:pt modelId="{3CA60F94-1609-49A7-B4FB-E5947B7E20AD}" type="pres">
      <dgm:prSet presAssocID="{BCC809D5-BC04-4452-BDD0-558B6D265DE1}" presName="dotArrow7" presStyleLbl="alignNode1" presStyleIdx="14" presStyleCnt="15"/>
      <dgm:spPr/>
      <dgm:t>
        <a:bodyPr/>
        <a:lstStyle/>
        <a:p>
          <a:endParaRPr lang="es-ES"/>
        </a:p>
      </dgm:t>
    </dgm:pt>
    <dgm:pt modelId="{2A5ECDA4-D748-40BE-A682-68E27EC61678}" type="pres">
      <dgm:prSet presAssocID="{4A8F1E99-3A8E-4023-AE29-97AC63FFC790}" presName="parTx1" presStyleLbl="node1" presStyleIdx="0" presStyleCnt="5"/>
      <dgm:spPr/>
      <dgm:t>
        <a:bodyPr/>
        <a:lstStyle/>
        <a:p>
          <a:endParaRPr lang="es-CO"/>
        </a:p>
      </dgm:t>
    </dgm:pt>
    <dgm:pt modelId="{17BFFEC7-0E6F-4446-8792-35A2946DB921}" type="pres">
      <dgm:prSet presAssocID="{E1D0D66A-8B66-42B1-A59F-1BFE65232B1B}" presName="picture1" presStyleCnt="0"/>
      <dgm:spPr/>
      <dgm:t>
        <a:bodyPr/>
        <a:lstStyle/>
        <a:p>
          <a:endParaRPr lang="es-ES"/>
        </a:p>
      </dgm:t>
    </dgm:pt>
    <dgm:pt modelId="{3ADFE819-0ACE-4461-9880-B5A66091FB8E}" type="pres">
      <dgm:prSet presAssocID="{E1D0D66A-8B66-42B1-A59F-1BFE65232B1B}" presName="imageRepeatNode" presStyleLbl="fgImgPlace1" presStyleIdx="0" presStyleCnt="5"/>
      <dgm:spPr/>
      <dgm:t>
        <a:bodyPr/>
        <a:lstStyle/>
        <a:p>
          <a:endParaRPr lang="es-CO"/>
        </a:p>
      </dgm:t>
    </dgm:pt>
    <dgm:pt modelId="{53E7BF69-FA60-4EB6-9A9E-25FD41295428}" type="pres">
      <dgm:prSet presAssocID="{D5AB155F-AAB6-4965-9AC4-D7ABF9FC4543}" presName="parTx2" presStyleLbl="node1" presStyleIdx="1" presStyleCnt="5"/>
      <dgm:spPr/>
      <dgm:t>
        <a:bodyPr/>
        <a:lstStyle/>
        <a:p>
          <a:endParaRPr lang="es-CO"/>
        </a:p>
      </dgm:t>
    </dgm:pt>
    <dgm:pt modelId="{57A76DD3-9216-410C-8A95-4B175C9EFE16}" type="pres">
      <dgm:prSet presAssocID="{6F232E65-D1A8-4CBF-9B51-F265D56341E8}" presName="picture2" presStyleCnt="0"/>
      <dgm:spPr/>
      <dgm:t>
        <a:bodyPr/>
        <a:lstStyle/>
        <a:p>
          <a:endParaRPr lang="es-ES"/>
        </a:p>
      </dgm:t>
    </dgm:pt>
    <dgm:pt modelId="{C2023758-5633-4746-BC11-4DE48C0DDA34}" type="pres">
      <dgm:prSet presAssocID="{6F232E65-D1A8-4CBF-9B51-F265D56341E8}" presName="imageRepeatNode" presStyleLbl="fgImgPlace1" presStyleIdx="1" presStyleCnt="5"/>
      <dgm:spPr/>
      <dgm:t>
        <a:bodyPr/>
        <a:lstStyle/>
        <a:p>
          <a:endParaRPr lang="es-CO"/>
        </a:p>
      </dgm:t>
    </dgm:pt>
    <dgm:pt modelId="{69818737-54E7-49D4-A2B8-0B5F171C7F2A}" type="pres">
      <dgm:prSet presAssocID="{EDE8AAD6-13FD-4C24-A0D0-CE35FC70DF97}" presName="parTx3" presStyleLbl="node1" presStyleIdx="2" presStyleCnt="5"/>
      <dgm:spPr/>
      <dgm:t>
        <a:bodyPr/>
        <a:lstStyle/>
        <a:p>
          <a:endParaRPr lang="es-CO"/>
        </a:p>
      </dgm:t>
    </dgm:pt>
    <dgm:pt modelId="{5CFDB83A-3A46-4AFB-A9CD-C353BC6B2CB4}" type="pres">
      <dgm:prSet presAssocID="{1FEBFC3D-8EC7-443A-B4EC-6FE8C2EFAA46}" presName="picture3" presStyleCnt="0"/>
      <dgm:spPr/>
      <dgm:t>
        <a:bodyPr/>
        <a:lstStyle/>
        <a:p>
          <a:endParaRPr lang="es-ES"/>
        </a:p>
      </dgm:t>
    </dgm:pt>
    <dgm:pt modelId="{A58959D8-7CAE-4979-8257-021713686E50}" type="pres">
      <dgm:prSet presAssocID="{1FEBFC3D-8EC7-443A-B4EC-6FE8C2EFAA46}" presName="imageRepeatNode" presStyleLbl="fgImgPlace1" presStyleIdx="2" presStyleCnt="5"/>
      <dgm:spPr/>
      <dgm:t>
        <a:bodyPr/>
        <a:lstStyle/>
        <a:p>
          <a:endParaRPr lang="es-CO"/>
        </a:p>
      </dgm:t>
    </dgm:pt>
    <dgm:pt modelId="{A08BBF07-B9FF-40BB-8718-A4E2451C19A7}" type="pres">
      <dgm:prSet presAssocID="{CCC370E3-7E48-47ED-BE97-A213D9120061}" presName="parTx4" presStyleLbl="node1" presStyleIdx="3" presStyleCnt="5"/>
      <dgm:spPr/>
      <dgm:t>
        <a:bodyPr/>
        <a:lstStyle/>
        <a:p>
          <a:endParaRPr lang="es-CO"/>
        </a:p>
      </dgm:t>
    </dgm:pt>
    <dgm:pt modelId="{43BD1579-75B5-42BE-800D-8AD54793D3A0}" type="pres">
      <dgm:prSet presAssocID="{23D1B26F-0EA1-4D02-BBC9-79DC69F7BDBB}" presName="picture4" presStyleCnt="0"/>
      <dgm:spPr/>
      <dgm:t>
        <a:bodyPr/>
        <a:lstStyle/>
        <a:p>
          <a:endParaRPr lang="es-ES"/>
        </a:p>
      </dgm:t>
    </dgm:pt>
    <dgm:pt modelId="{EBDEE397-15B2-4C57-88CE-B414EEE8083D}" type="pres">
      <dgm:prSet presAssocID="{23D1B26F-0EA1-4D02-BBC9-79DC69F7BDBB}" presName="imageRepeatNode" presStyleLbl="fgImgPlace1" presStyleIdx="3" presStyleCnt="5"/>
      <dgm:spPr/>
      <dgm:t>
        <a:bodyPr/>
        <a:lstStyle/>
        <a:p>
          <a:endParaRPr lang="es-CO"/>
        </a:p>
      </dgm:t>
    </dgm:pt>
    <dgm:pt modelId="{830D8882-0D62-4EED-AC55-983FCD5FA089}" type="pres">
      <dgm:prSet presAssocID="{F5D7F654-DE18-42EA-AF4C-6BD0B64C8770}" presName="parTx5" presStyleLbl="node1" presStyleIdx="4" presStyleCnt="5"/>
      <dgm:spPr/>
      <dgm:t>
        <a:bodyPr/>
        <a:lstStyle/>
        <a:p>
          <a:endParaRPr lang="es-CO"/>
        </a:p>
      </dgm:t>
    </dgm:pt>
    <dgm:pt modelId="{B7546666-67B2-485B-9D28-CB5668646E2D}" type="pres">
      <dgm:prSet presAssocID="{028E388B-4355-4FF8-ABE9-08EB89F883BF}" presName="picture5" presStyleCnt="0"/>
      <dgm:spPr/>
    </dgm:pt>
    <dgm:pt modelId="{70248941-C4C9-4E4B-8E07-368781E09EDF}" type="pres">
      <dgm:prSet presAssocID="{028E388B-4355-4FF8-ABE9-08EB89F883BF}" presName="imageRepeatNode" presStyleLbl="fgImgPlace1" presStyleIdx="4" presStyleCnt="5" custAng="1074287"/>
      <dgm:spPr/>
      <dgm:t>
        <a:bodyPr/>
        <a:lstStyle/>
        <a:p>
          <a:endParaRPr lang="es-CO"/>
        </a:p>
      </dgm:t>
    </dgm:pt>
  </dgm:ptLst>
  <dgm:cxnLst>
    <dgm:cxn modelId="{506FFE9D-D393-4793-9F05-B1C8AC110206}" type="presOf" srcId="{6F232E65-D1A8-4CBF-9B51-F265D56341E8}" destId="{C2023758-5633-4746-BC11-4DE48C0DDA34}" srcOrd="0" destOrd="0" presId="urn:microsoft.com/office/officeart/2008/layout/AscendingPictureAccentProcess"/>
    <dgm:cxn modelId="{A68EA076-C874-4E43-89E0-934C83DD0E6D}" srcId="{BCC809D5-BC04-4452-BDD0-558B6D265DE1}" destId="{4A8F1E99-3A8E-4023-AE29-97AC63FFC790}" srcOrd="0" destOrd="0" parTransId="{6F3D80BE-F3E5-4D91-8B3E-5B32181A6665}" sibTransId="{E1D0D66A-8B66-42B1-A59F-1BFE65232B1B}"/>
    <dgm:cxn modelId="{405ECD38-F807-49EA-B815-DC43D712336E}" type="presOf" srcId="{D5AB155F-AAB6-4965-9AC4-D7ABF9FC4543}" destId="{53E7BF69-FA60-4EB6-9A9E-25FD41295428}" srcOrd="0" destOrd="0" presId="urn:microsoft.com/office/officeart/2008/layout/AscendingPictureAccentProcess"/>
    <dgm:cxn modelId="{37DD575A-25EC-4DCE-AC57-FC78466F9E50}" type="presOf" srcId="{4A8F1E99-3A8E-4023-AE29-97AC63FFC790}" destId="{2A5ECDA4-D748-40BE-A682-68E27EC61678}" srcOrd="0" destOrd="0" presId="urn:microsoft.com/office/officeart/2008/layout/AscendingPictureAccentProcess"/>
    <dgm:cxn modelId="{A2111CF4-4005-4EAB-9E9F-A091A6610240}" type="presOf" srcId="{CCC370E3-7E48-47ED-BE97-A213D9120061}" destId="{A08BBF07-B9FF-40BB-8718-A4E2451C19A7}" srcOrd="0" destOrd="0" presId="urn:microsoft.com/office/officeart/2008/layout/AscendingPictureAccentProcess"/>
    <dgm:cxn modelId="{730A852A-9143-47BF-BD10-FBABA81F650A}" type="presOf" srcId="{F5D7F654-DE18-42EA-AF4C-6BD0B64C8770}" destId="{830D8882-0D62-4EED-AC55-983FCD5FA089}" srcOrd="0" destOrd="0" presId="urn:microsoft.com/office/officeart/2008/layout/AscendingPictureAccentProcess"/>
    <dgm:cxn modelId="{D60992D1-EF55-4385-8837-FA390158CBF7}" type="presOf" srcId="{028E388B-4355-4FF8-ABE9-08EB89F883BF}" destId="{70248941-C4C9-4E4B-8E07-368781E09EDF}" srcOrd="0" destOrd="0" presId="urn:microsoft.com/office/officeart/2008/layout/AscendingPictureAccentProcess"/>
    <dgm:cxn modelId="{DF49B76A-A0EA-49B3-8103-173255673F9F}" type="presOf" srcId="{BCC809D5-BC04-4452-BDD0-558B6D265DE1}" destId="{0DB93097-C6A1-44DA-9AC0-6086C0FCFA70}" srcOrd="0" destOrd="0" presId="urn:microsoft.com/office/officeart/2008/layout/AscendingPictureAccentProcess"/>
    <dgm:cxn modelId="{B3B49A69-1C74-4744-AF68-6C3B453C28BD}" type="presOf" srcId="{EDE8AAD6-13FD-4C24-A0D0-CE35FC70DF97}" destId="{69818737-54E7-49D4-A2B8-0B5F171C7F2A}" srcOrd="0" destOrd="0" presId="urn:microsoft.com/office/officeart/2008/layout/AscendingPictureAccentProcess"/>
    <dgm:cxn modelId="{4CDE2159-2464-4A32-9172-5E6B44F02F7E}" type="presOf" srcId="{E1D0D66A-8B66-42B1-A59F-1BFE65232B1B}" destId="{3ADFE819-0ACE-4461-9880-B5A66091FB8E}" srcOrd="0" destOrd="0" presId="urn:microsoft.com/office/officeart/2008/layout/AscendingPictureAccentProcess"/>
    <dgm:cxn modelId="{F942C62C-C25D-4113-B146-7DF27367F2AA}" type="presOf" srcId="{23D1B26F-0EA1-4D02-BBC9-79DC69F7BDBB}" destId="{EBDEE397-15B2-4C57-88CE-B414EEE8083D}" srcOrd="0" destOrd="0" presId="urn:microsoft.com/office/officeart/2008/layout/AscendingPictureAccentProcess"/>
    <dgm:cxn modelId="{DAE56AC8-2692-4264-A806-C2AF9E8EE029}" srcId="{BCC809D5-BC04-4452-BDD0-558B6D265DE1}" destId="{D5AB155F-AAB6-4965-9AC4-D7ABF9FC4543}" srcOrd="1" destOrd="0" parTransId="{6D6F21D1-19F1-45F6-A2E3-6B00328EA20B}" sibTransId="{6F232E65-D1A8-4CBF-9B51-F265D56341E8}"/>
    <dgm:cxn modelId="{5EB4A5AE-D662-467D-98DF-229F645BF96D}" type="presOf" srcId="{1FEBFC3D-8EC7-443A-B4EC-6FE8C2EFAA46}" destId="{A58959D8-7CAE-4979-8257-021713686E50}" srcOrd="0" destOrd="0" presId="urn:microsoft.com/office/officeart/2008/layout/AscendingPictureAccentProcess"/>
    <dgm:cxn modelId="{90369389-5357-441A-8C34-4DB126229F9A}" srcId="{BCC809D5-BC04-4452-BDD0-558B6D265DE1}" destId="{CCC370E3-7E48-47ED-BE97-A213D9120061}" srcOrd="3" destOrd="0" parTransId="{1744275F-8C0D-45D9-B5E3-18BB00C122D3}" sibTransId="{23D1B26F-0EA1-4D02-BBC9-79DC69F7BDBB}"/>
    <dgm:cxn modelId="{38AB497E-3A0C-4B6C-970A-B3C4B414EE84}" srcId="{BCC809D5-BC04-4452-BDD0-558B6D265DE1}" destId="{F5D7F654-DE18-42EA-AF4C-6BD0B64C8770}" srcOrd="4" destOrd="0" parTransId="{8DFE605B-3D72-4741-A6AC-3908FB09B207}" sibTransId="{028E388B-4355-4FF8-ABE9-08EB89F883BF}"/>
    <dgm:cxn modelId="{299738E1-681A-458C-B2DF-4302CE1C68BA}" srcId="{BCC809D5-BC04-4452-BDD0-558B6D265DE1}" destId="{EDE8AAD6-13FD-4C24-A0D0-CE35FC70DF97}" srcOrd="2" destOrd="0" parTransId="{F829034F-0125-4B3D-93A5-3244184734BF}" sibTransId="{1FEBFC3D-8EC7-443A-B4EC-6FE8C2EFAA46}"/>
    <dgm:cxn modelId="{44EA5E5E-DEAF-4092-B753-4C435E0081CD}" type="presParOf" srcId="{0DB93097-C6A1-44DA-9AC0-6086C0FCFA70}" destId="{AD443704-43A6-4707-92D7-6BD195620D6C}" srcOrd="0" destOrd="0" presId="urn:microsoft.com/office/officeart/2008/layout/AscendingPictureAccentProcess"/>
    <dgm:cxn modelId="{C6C10DA6-A138-43A2-965D-CCE4244F891F}" type="presParOf" srcId="{0DB93097-C6A1-44DA-9AC0-6086C0FCFA70}" destId="{63548B86-41B2-4489-B05A-2680B0771622}" srcOrd="1" destOrd="0" presId="urn:microsoft.com/office/officeart/2008/layout/AscendingPictureAccentProcess"/>
    <dgm:cxn modelId="{24FA4832-1EFB-4276-8D99-E940BA22DA98}" type="presParOf" srcId="{0DB93097-C6A1-44DA-9AC0-6086C0FCFA70}" destId="{F4DCB468-9F8E-4762-BAB7-B114F3387A47}" srcOrd="2" destOrd="0" presId="urn:microsoft.com/office/officeart/2008/layout/AscendingPictureAccentProcess"/>
    <dgm:cxn modelId="{3E714723-D2C0-4442-B187-A75742F8F40E}" type="presParOf" srcId="{0DB93097-C6A1-44DA-9AC0-6086C0FCFA70}" destId="{C6EEA910-FCF6-4384-8265-3C9CBE6B82E2}" srcOrd="3" destOrd="0" presId="urn:microsoft.com/office/officeart/2008/layout/AscendingPictureAccentProcess"/>
    <dgm:cxn modelId="{A4662DB8-38A1-4273-A73F-60551D42E844}" type="presParOf" srcId="{0DB93097-C6A1-44DA-9AC0-6086C0FCFA70}" destId="{92F2BDF1-A405-43BE-93D9-80F32933FD78}" srcOrd="4" destOrd="0" presId="urn:microsoft.com/office/officeart/2008/layout/AscendingPictureAccentProcess"/>
    <dgm:cxn modelId="{B2181A77-BEC0-4A9B-BB59-5BB13901D50A}" type="presParOf" srcId="{0DB93097-C6A1-44DA-9AC0-6086C0FCFA70}" destId="{9C5C80FF-3303-4B59-B679-88D60FFD49D9}" srcOrd="5" destOrd="0" presId="urn:microsoft.com/office/officeart/2008/layout/AscendingPictureAccentProcess"/>
    <dgm:cxn modelId="{DC0BBDE1-67F9-4324-A207-694A69C2984C}" type="presParOf" srcId="{0DB93097-C6A1-44DA-9AC0-6086C0FCFA70}" destId="{2394C054-9AE9-482B-AAC4-6D76F0F7B69C}" srcOrd="6" destOrd="0" presId="urn:microsoft.com/office/officeart/2008/layout/AscendingPictureAccentProcess"/>
    <dgm:cxn modelId="{F2CEC803-227D-4419-BA07-9D99B320988A}" type="presParOf" srcId="{0DB93097-C6A1-44DA-9AC0-6086C0FCFA70}" destId="{EC7E3971-720D-42CE-AC68-68A60CC2E926}" srcOrd="7" destOrd="0" presId="urn:microsoft.com/office/officeart/2008/layout/AscendingPictureAccentProcess"/>
    <dgm:cxn modelId="{A3A13BA4-348E-4606-A031-668AEEC117D2}" type="presParOf" srcId="{0DB93097-C6A1-44DA-9AC0-6086C0FCFA70}" destId="{31BDD09C-A798-4C74-A806-5ECDAEAD8F23}" srcOrd="8" destOrd="0" presId="urn:microsoft.com/office/officeart/2008/layout/AscendingPictureAccentProcess"/>
    <dgm:cxn modelId="{4B84CF88-26C1-4474-9DE7-E4CF83202C0E}" type="presParOf" srcId="{0DB93097-C6A1-44DA-9AC0-6086C0FCFA70}" destId="{736BFF23-531E-4BDA-B818-0B87E1DE2A01}" srcOrd="9" destOrd="0" presId="urn:microsoft.com/office/officeart/2008/layout/AscendingPictureAccentProcess"/>
    <dgm:cxn modelId="{E45F3561-44D3-4E30-A038-578A82D481D7}" type="presParOf" srcId="{0DB93097-C6A1-44DA-9AC0-6086C0FCFA70}" destId="{29716D82-E11A-41ED-8475-827C36F0E971}" srcOrd="10" destOrd="0" presId="urn:microsoft.com/office/officeart/2008/layout/AscendingPictureAccentProcess"/>
    <dgm:cxn modelId="{AE2337AF-6F7E-4F4A-B141-11201D036C42}" type="presParOf" srcId="{0DB93097-C6A1-44DA-9AC0-6086C0FCFA70}" destId="{D4968D1B-3627-4E73-A6D3-14290AD99C32}" srcOrd="11" destOrd="0" presId="urn:microsoft.com/office/officeart/2008/layout/AscendingPictureAccentProcess"/>
    <dgm:cxn modelId="{FBC3712E-B215-4BEB-BF6B-32BC17746B31}" type="presParOf" srcId="{0DB93097-C6A1-44DA-9AC0-6086C0FCFA70}" destId="{D122E64E-B037-4700-A121-9FF96A5A5C1E}" srcOrd="12" destOrd="0" presId="urn:microsoft.com/office/officeart/2008/layout/AscendingPictureAccentProcess"/>
    <dgm:cxn modelId="{787795F2-7F94-450A-A32E-C90DA357BF22}" type="presParOf" srcId="{0DB93097-C6A1-44DA-9AC0-6086C0FCFA70}" destId="{1A637277-F15B-48B5-BD75-93EB3F7038C7}" srcOrd="13" destOrd="0" presId="urn:microsoft.com/office/officeart/2008/layout/AscendingPictureAccentProcess"/>
    <dgm:cxn modelId="{DDF94DCA-6B88-4986-9F04-260A85EE5AA4}" type="presParOf" srcId="{0DB93097-C6A1-44DA-9AC0-6086C0FCFA70}" destId="{3CA60F94-1609-49A7-B4FB-E5947B7E20AD}" srcOrd="14" destOrd="0" presId="urn:microsoft.com/office/officeart/2008/layout/AscendingPictureAccentProcess"/>
    <dgm:cxn modelId="{21CF5DF6-D1CB-43AC-9733-EEDDB1A33C43}" type="presParOf" srcId="{0DB93097-C6A1-44DA-9AC0-6086C0FCFA70}" destId="{2A5ECDA4-D748-40BE-A682-68E27EC61678}" srcOrd="15" destOrd="0" presId="urn:microsoft.com/office/officeart/2008/layout/AscendingPictureAccentProcess"/>
    <dgm:cxn modelId="{30DBC1FF-E13A-4E1B-8588-580A3511528E}" type="presParOf" srcId="{0DB93097-C6A1-44DA-9AC0-6086C0FCFA70}" destId="{17BFFEC7-0E6F-4446-8792-35A2946DB921}" srcOrd="16" destOrd="0" presId="urn:microsoft.com/office/officeart/2008/layout/AscendingPictureAccentProcess"/>
    <dgm:cxn modelId="{97118003-20A2-4A48-9B12-441CD875B074}" type="presParOf" srcId="{17BFFEC7-0E6F-4446-8792-35A2946DB921}" destId="{3ADFE819-0ACE-4461-9880-B5A66091FB8E}" srcOrd="0" destOrd="0" presId="urn:microsoft.com/office/officeart/2008/layout/AscendingPictureAccentProcess"/>
    <dgm:cxn modelId="{B9FD4734-8171-4291-A07C-5A8A3256D9E7}" type="presParOf" srcId="{0DB93097-C6A1-44DA-9AC0-6086C0FCFA70}" destId="{53E7BF69-FA60-4EB6-9A9E-25FD41295428}" srcOrd="17" destOrd="0" presId="urn:microsoft.com/office/officeart/2008/layout/AscendingPictureAccentProcess"/>
    <dgm:cxn modelId="{2CF024E6-26A0-4829-9ACE-5AF4CD1A081A}" type="presParOf" srcId="{0DB93097-C6A1-44DA-9AC0-6086C0FCFA70}" destId="{57A76DD3-9216-410C-8A95-4B175C9EFE16}" srcOrd="18" destOrd="0" presId="urn:microsoft.com/office/officeart/2008/layout/AscendingPictureAccentProcess"/>
    <dgm:cxn modelId="{A531303A-B888-44E1-8B98-133DC2124967}" type="presParOf" srcId="{57A76DD3-9216-410C-8A95-4B175C9EFE16}" destId="{C2023758-5633-4746-BC11-4DE48C0DDA34}" srcOrd="0" destOrd="0" presId="urn:microsoft.com/office/officeart/2008/layout/AscendingPictureAccentProcess"/>
    <dgm:cxn modelId="{D1369046-5CDA-4087-B56B-28D1C0E0EEA3}" type="presParOf" srcId="{0DB93097-C6A1-44DA-9AC0-6086C0FCFA70}" destId="{69818737-54E7-49D4-A2B8-0B5F171C7F2A}" srcOrd="19" destOrd="0" presId="urn:microsoft.com/office/officeart/2008/layout/AscendingPictureAccentProcess"/>
    <dgm:cxn modelId="{E19E8004-F4A3-42FF-90A6-444017233CDA}" type="presParOf" srcId="{0DB93097-C6A1-44DA-9AC0-6086C0FCFA70}" destId="{5CFDB83A-3A46-4AFB-A9CD-C353BC6B2CB4}" srcOrd="20" destOrd="0" presId="urn:microsoft.com/office/officeart/2008/layout/AscendingPictureAccentProcess"/>
    <dgm:cxn modelId="{AEFF19F8-5C99-4B11-8C66-888B1D0C2FCF}" type="presParOf" srcId="{5CFDB83A-3A46-4AFB-A9CD-C353BC6B2CB4}" destId="{A58959D8-7CAE-4979-8257-021713686E50}" srcOrd="0" destOrd="0" presId="urn:microsoft.com/office/officeart/2008/layout/AscendingPictureAccentProcess"/>
    <dgm:cxn modelId="{DF44B08E-9391-4F01-92A6-CC7DF2B13419}" type="presParOf" srcId="{0DB93097-C6A1-44DA-9AC0-6086C0FCFA70}" destId="{A08BBF07-B9FF-40BB-8718-A4E2451C19A7}" srcOrd="21" destOrd="0" presId="urn:microsoft.com/office/officeart/2008/layout/AscendingPictureAccentProcess"/>
    <dgm:cxn modelId="{8753C17B-810E-4B6B-8A11-E5510B132973}" type="presParOf" srcId="{0DB93097-C6A1-44DA-9AC0-6086C0FCFA70}" destId="{43BD1579-75B5-42BE-800D-8AD54793D3A0}" srcOrd="22" destOrd="0" presId="urn:microsoft.com/office/officeart/2008/layout/AscendingPictureAccentProcess"/>
    <dgm:cxn modelId="{D8BC2872-42A6-42EA-913A-FD23274B6C7C}" type="presParOf" srcId="{43BD1579-75B5-42BE-800D-8AD54793D3A0}" destId="{EBDEE397-15B2-4C57-88CE-B414EEE8083D}" srcOrd="0" destOrd="0" presId="urn:microsoft.com/office/officeart/2008/layout/AscendingPictureAccentProcess"/>
    <dgm:cxn modelId="{F170E913-C6DA-4DFE-A470-21F685CF052C}" type="presParOf" srcId="{0DB93097-C6A1-44DA-9AC0-6086C0FCFA70}" destId="{830D8882-0D62-4EED-AC55-983FCD5FA089}" srcOrd="23" destOrd="0" presId="urn:microsoft.com/office/officeart/2008/layout/AscendingPictureAccentProcess"/>
    <dgm:cxn modelId="{5AA151A4-FB0B-4EA9-82D1-42AB4286972F}" type="presParOf" srcId="{0DB93097-C6A1-44DA-9AC0-6086C0FCFA70}" destId="{B7546666-67B2-485B-9D28-CB5668646E2D}" srcOrd="24" destOrd="0" presId="urn:microsoft.com/office/officeart/2008/layout/AscendingPictureAccentProcess"/>
    <dgm:cxn modelId="{744BE918-EB45-4312-B128-7B491A5B67B4}" type="presParOf" srcId="{B7546666-67B2-485B-9D28-CB5668646E2D}" destId="{70248941-C4C9-4E4B-8E07-368781E09EDF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FDB3BD-3E84-4202-BB32-BC3529444BF6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7677BF4-0D93-4D10-B882-987C115BA0F3}">
      <dgm:prSet phldrT="[Texto]" custT="1"/>
      <dgm:spPr>
        <a:noFill/>
      </dgm:spPr>
      <dgm:t>
        <a:bodyPr/>
        <a:lstStyle/>
        <a:p>
          <a:r>
            <a:rPr lang="es-CO" sz="2400" b="1" dirty="0" smtClean="0">
              <a:solidFill>
                <a:schemeClr val="tx1"/>
              </a:solidFill>
              <a:effectLst/>
            </a:rPr>
            <a:t>BUSINESS ADMINISTRATION</a:t>
          </a:r>
          <a:endParaRPr lang="es-CO" sz="2400" b="1" dirty="0">
            <a:solidFill>
              <a:schemeClr val="tx1"/>
            </a:solidFill>
            <a:effectLst/>
          </a:endParaRPr>
        </a:p>
      </dgm:t>
    </dgm:pt>
    <dgm:pt modelId="{1D9BC5FE-C0AB-4B2A-8410-B331261C1373}" type="parTrans" cxnId="{0E2AC955-D977-42A6-9EAE-FE884BF05464}">
      <dgm:prSet/>
      <dgm:spPr/>
      <dgm:t>
        <a:bodyPr/>
        <a:lstStyle/>
        <a:p>
          <a:endParaRPr lang="es-CO"/>
        </a:p>
      </dgm:t>
    </dgm:pt>
    <dgm:pt modelId="{538FE760-3BFE-4206-A8A3-5627BBFA95D7}" type="sibTrans" cxnId="{0E2AC955-D977-42A6-9EAE-FE884BF05464}">
      <dgm:prSet/>
      <dgm:spPr/>
      <dgm:t>
        <a:bodyPr/>
        <a:lstStyle/>
        <a:p>
          <a:endParaRPr lang="es-CO"/>
        </a:p>
      </dgm:t>
    </dgm:pt>
    <dgm:pt modelId="{BC6F7607-3104-4F56-A89E-2A8CC1242E75}">
      <dgm:prSet phldrT="[Texto]" custT="1"/>
      <dgm:spPr>
        <a:noFill/>
      </dgm:spPr>
      <dgm:t>
        <a:bodyPr/>
        <a:lstStyle/>
        <a:p>
          <a:r>
            <a:rPr lang="es-CO" sz="2400" b="1" dirty="0" smtClean="0">
              <a:solidFill>
                <a:schemeClr val="tx1"/>
              </a:solidFill>
              <a:effectLst/>
            </a:rPr>
            <a:t>ACCOUNTING</a:t>
          </a:r>
          <a:endParaRPr lang="es-CO" sz="2400" b="1" dirty="0">
            <a:solidFill>
              <a:schemeClr val="tx1"/>
            </a:solidFill>
            <a:effectLst/>
          </a:endParaRPr>
        </a:p>
      </dgm:t>
    </dgm:pt>
    <dgm:pt modelId="{9952A4DC-8D00-4B05-973D-18185C1747B4}" type="parTrans" cxnId="{1D229DF0-BB63-44FF-8BD9-AF194D86C306}">
      <dgm:prSet/>
      <dgm:spPr/>
      <dgm:t>
        <a:bodyPr/>
        <a:lstStyle/>
        <a:p>
          <a:endParaRPr lang="es-CO"/>
        </a:p>
      </dgm:t>
    </dgm:pt>
    <dgm:pt modelId="{27F0814B-3464-4008-8D98-76A64E296945}" type="sibTrans" cxnId="{1D229DF0-BB63-44FF-8BD9-AF194D86C306}">
      <dgm:prSet/>
      <dgm:spPr/>
      <dgm:t>
        <a:bodyPr/>
        <a:lstStyle/>
        <a:p>
          <a:endParaRPr lang="es-CO"/>
        </a:p>
      </dgm:t>
    </dgm:pt>
    <dgm:pt modelId="{562E0A8C-2370-43BB-8B5C-C6F02DD6850A}">
      <dgm:prSet phldrT="[Texto]" custT="1"/>
      <dgm:spPr>
        <a:noFill/>
      </dgm:spPr>
      <dgm:t>
        <a:bodyPr/>
        <a:lstStyle/>
        <a:p>
          <a:r>
            <a:rPr lang="es-CO" sz="2400" b="1" dirty="0" smtClean="0">
              <a:solidFill>
                <a:schemeClr val="tx1"/>
              </a:solidFill>
              <a:effectLst/>
            </a:rPr>
            <a:t>INTERNATIONAL BUSINESS</a:t>
          </a:r>
          <a:endParaRPr lang="es-CO" sz="2400" b="1" dirty="0">
            <a:solidFill>
              <a:schemeClr val="tx1"/>
            </a:solidFill>
            <a:effectLst/>
          </a:endParaRPr>
        </a:p>
      </dgm:t>
    </dgm:pt>
    <dgm:pt modelId="{86BA2BAF-65E5-4B20-9EB1-BC276EE3D46A}" type="parTrans" cxnId="{413F7523-D364-49D0-8760-58AF6C639617}">
      <dgm:prSet/>
      <dgm:spPr/>
      <dgm:t>
        <a:bodyPr/>
        <a:lstStyle/>
        <a:p>
          <a:endParaRPr lang="es-CO"/>
        </a:p>
      </dgm:t>
    </dgm:pt>
    <dgm:pt modelId="{8F00D96C-0FD2-469A-8BFF-A1F34B4BC135}" type="sibTrans" cxnId="{413F7523-D364-49D0-8760-58AF6C639617}">
      <dgm:prSet/>
      <dgm:spPr/>
      <dgm:t>
        <a:bodyPr/>
        <a:lstStyle/>
        <a:p>
          <a:endParaRPr lang="es-CO"/>
        </a:p>
      </dgm:t>
    </dgm:pt>
    <dgm:pt modelId="{EEBF3C01-6BE7-4F55-A993-2A05BF684438}" type="pres">
      <dgm:prSet presAssocID="{37FDB3BD-3E84-4202-BB32-BC3529444BF6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AAD45189-2C59-43E5-B2BC-F9A442F2F998}" type="pres">
      <dgm:prSet presAssocID="{A7677BF4-0D93-4D10-B882-987C115BA0F3}" presName="noChildren" presStyleCnt="0"/>
      <dgm:spPr/>
    </dgm:pt>
    <dgm:pt modelId="{FCBB8D97-DE67-4408-B862-55EF93CAB663}" type="pres">
      <dgm:prSet presAssocID="{A7677BF4-0D93-4D10-B882-987C115BA0F3}" presName="gap" presStyleCnt="0"/>
      <dgm:spPr/>
    </dgm:pt>
    <dgm:pt modelId="{E765C4C1-5A91-43C0-8765-6444F90AE8F4}" type="pres">
      <dgm:prSet presAssocID="{A7677BF4-0D93-4D10-B882-987C115BA0F3}" presName="medCircle2" presStyleLbl="vennNode1" presStyleIdx="0" presStyleCnt="3"/>
      <dgm:spPr/>
    </dgm:pt>
    <dgm:pt modelId="{20BE6AED-ADEB-4E8A-AA31-98A1684384E1}" type="pres">
      <dgm:prSet presAssocID="{A7677BF4-0D93-4D10-B882-987C115BA0F3}" presName="txLvlOnly1" presStyleLbl="revTx" presStyleIdx="0" presStyleCnt="3" custScaleY="40570" custLinFactNeighborX="-720" custLinFactNeighborY="533"/>
      <dgm:spPr/>
      <dgm:t>
        <a:bodyPr/>
        <a:lstStyle/>
        <a:p>
          <a:endParaRPr lang="es-CO"/>
        </a:p>
      </dgm:t>
    </dgm:pt>
    <dgm:pt modelId="{F3BA93CA-D03D-47EC-BB84-3C0228503D7A}" type="pres">
      <dgm:prSet presAssocID="{562E0A8C-2370-43BB-8B5C-C6F02DD6850A}" presName="noChildren" presStyleCnt="0"/>
      <dgm:spPr/>
    </dgm:pt>
    <dgm:pt modelId="{5B348A64-45AE-44AA-BBD4-0F4ACEA968BA}" type="pres">
      <dgm:prSet presAssocID="{562E0A8C-2370-43BB-8B5C-C6F02DD6850A}" presName="gap" presStyleCnt="0"/>
      <dgm:spPr/>
    </dgm:pt>
    <dgm:pt modelId="{565997FC-4183-463E-BA55-6871CEB4E903}" type="pres">
      <dgm:prSet presAssocID="{562E0A8C-2370-43BB-8B5C-C6F02DD6850A}" presName="medCircle2" presStyleLbl="vennNode1" presStyleIdx="1" presStyleCnt="3"/>
      <dgm:spPr/>
    </dgm:pt>
    <dgm:pt modelId="{77FEFA97-AE3A-4FC2-8507-8BAFE65D1F60}" type="pres">
      <dgm:prSet presAssocID="{562E0A8C-2370-43BB-8B5C-C6F02DD6850A}" presName="txLvlOnly1" presStyleLbl="revTx" presStyleIdx="1" presStyleCnt="3" custScaleY="40570" custLinFactNeighborX="-720" custLinFactNeighborY="533"/>
      <dgm:spPr/>
      <dgm:t>
        <a:bodyPr/>
        <a:lstStyle/>
        <a:p>
          <a:endParaRPr lang="es-CO"/>
        </a:p>
      </dgm:t>
    </dgm:pt>
    <dgm:pt modelId="{EE6AB039-E7AE-4611-BCCA-B09FF36CFD61}" type="pres">
      <dgm:prSet presAssocID="{BC6F7607-3104-4F56-A89E-2A8CC1242E75}" presName="noChildren" presStyleCnt="0"/>
      <dgm:spPr/>
    </dgm:pt>
    <dgm:pt modelId="{32213088-10C5-4B8A-B2A5-DFB949036EFC}" type="pres">
      <dgm:prSet presAssocID="{BC6F7607-3104-4F56-A89E-2A8CC1242E75}" presName="gap" presStyleCnt="0"/>
      <dgm:spPr/>
    </dgm:pt>
    <dgm:pt modelId="{9858F091-31E5-4648-87A9-D0F6F974442B}" type="pres">
      <dgm:prSet presAssocID="{BC6F7607-3104-4F56-A89E-2A8CC1242E75}" presName="medCircle2" presStyleLbl="vennNode1" presStyleIdx="2" presStyleCnt="3"/>
      <dgm:spPr/>
    </dgm:pt>
    <dgm:pt modelId="{2CED8FC6-C721-437D-873F-CC8E8A4E3CDE}" type="pres">
      <dgm:prSet presAssocID="{BC6F7607-3104-4F56-A89E-2A8CC1242E75}" presName="txLvlOnly1" presStyleLbl="revTx" presStyleIdx="2" presStyleCnt="3" custScaleY="40570" custLinFactNeighborX="-720" custLinFactNeighborY="533"/>
      <dgm:spPr/>
      <dgm:t>
        <a:bodyPr/>
        <a:lstStyle/>
        <a:p>
          <a:endParaRPr lang="es-ES"/>
        </a:p>
      </dgm:t>
    </dgm:pt>
  </dgm:ptLst>
  <dgm:cxnLst>
    <dgm:cxn modelId="{B5F631DC-B899-4B68-B983-CEF5B3C4C7C8}" type="presOf" srcId="{A7677BF4-0D93-4D10-B882-987C115BA0F3}" destId="{20BE6AED-ADEB-4E8A-AA31-98A1684384E1}" srcOrd="0" destOrd="0" presId="urn:microsoft.com/office/officeart/2008/layout/VerticalCircleList"/>
    <dgm:cxn modelId="{1D229DF0-BB63-44FF-8BD9-AF194D86C306}" srcId="{37FDB3BD-3E84-4202-BB32-BC3529444BF6}" destId="{BC6F7607-3104-4F56-A89E-2A8CC1242E75}" srcOrd="2" destOrd="0" parTransId="{9952A4DC-8D00-4B05-973D-18185C1747B4}" sibTransId="{27F0814B-3464-4008-8D98-76A64E296945}"/>
    <dgm:cxn modelId="{413F7523-D364-49D0-8760-58AF6C639617}" srcId="{37FDB3BD-3E84-4202-BB32-BC3529444BF6}" destId="{562E0A8C-2370-43BB-8B5C-C6F02DD6850A}" srcOrd="1" destOrd="0" parTransId="{86BA2BAF-65E5-4B20-9EB1-BC276EE3D46A}" sibTransId="{8F00D96C-0FD2-469A-8BFF-A1F34B4BC135}"/>
    <dgm:cxn modelId="{32BF25BD-C2D7-48BB-BE2E-0E0B17F365FA}" type="presOf" srcId="{562E0A8C-2370-43BB-8B5C-C6F02DD6850A}" destId="{77FEFA97-AE3A-4FC2-8507-8BAFE65D1F60}" srcOrd="0" destOrd="0" presId="urn:microsoft.com/office/officeart/2008/layout/VerticalCircleList"/>
    <dgm:cxn modelId="{299ADA7A-FFFE-4524-A4DB-F58F593C9B99}" type="presOf" srcId="{37FDB3BD-3E84-4202-BB32-BC3529444BF6}" destId="{EEBF3C01-6BE7-4F55-A993-2A05BF684438}" srcOrd="0" destOrd="0" presId="urn:microsoft.com/office/officeart/2008/layout/VerticalCircleList"/>
    <dgm:cxn modelId="{34830F25-10A8-4DE2-B62C-7873AE2B1E74}" type="presOf" srcId="{BC6F7607-3104-4F56-A89E-2A8CC1242E75}" destId="{2CED8FC6-C721-437D-873F-CC8E8A4E3CDE}" srcOrd="0" destOrd="0" presId="urn:microsoft.com/office/officeart/2008/layout/VerticalCircleList"/>
    <dgm:cxn modelId="{0E2AC955-D977-42A6-9EAE-FE884BF05464}" srcId="{37FDB3BD-3E84-4202-BB32-BC3529444BF6}" destId="{A7677BF4-0D93-4D10-B882-987C115BA0F3}" srcOrd="0" destOrd="0" parTransId="{1D9BC5FE-C0AB-4B2A-8410-B331261C1373}" sibTransId="{538FE760-3BFE-4206-A8A3-5627BBFA95D7}"/>
    <dgm:cxn modelId="{74CA518A-B57E-4C35-9F19-E0A0304043A9}" type="presParOf" srcId="{EEBF3C01-6BE7-4F55-A993-2A05BF684438}" destId="{AAD45189-2C59-43E5-B2BC-F9A442F2F998}" srcOrd="0" destOrd="0" presId="urn:microsoft.com/office/officeart/2008/layout/VerticalCircleList"/>
    <dgm:cxn modelId="{C308C430-3A09-478A-9AAB-9FF295B8EC18}" type="presParOf" srcId="{AAD45189-2C59-43E5-B2BC-F9A442F2F998}" destId="{FCBB8D97-DE67-4408-B862-55EF93CAB663}" srcOrd="0" destOrd="0" presId="urn:microsoft.com/office/officeart/2008/layout/VerticalCircleList"/>
    <dgm:cxn modelId="{09ABB58A-0182-4E63-AF37-32C48954EDD8}" type="presParOf" srcId="{AAD45189-2C59-43E5-B2BC-F9A442F2F998}" destId="{E765C4C1-5A91-43C0-8765-6444F90AE8F4}" srcOrd="1" destOrd="0" presId="urn:microsoft.com/office/officeart/2008/layout/VerticalCircleList"/>
    <dgm:cxn modelId="{E94711A6-98DD-4322-B096-1347E832ECE8}" type="presParOf" srcId="{AAD45189-2C59-43E5-B2BC-F9A442F2F998}" destId="{20BE6AED-ADEB-4E8A-AA31-98A1684384E1}" srcOrd="2" destOrd="0" presId="urn:microsoft.com/office/officeart/2008/layout/VerticalCircleList"/>
    <dgm:cxn modelId="{4EA15081-61F7-440A-BDD7-C3D69921843D}" type="presParOf" srcId="{EEBF3C01-6BE7-4F55-A993-2A05BF684438}" destId="{F3BA93CA-D03D-47EC-BB84-3C0228503D7A}" srcOrd="1" destOrd="0" presId="urn:microsoft.com/office/officeart/2008/layout/VerticalCircleList"/>
    <dgm:cxn modelId="{2BC53E8A-5E01-4069-B50B-48E4EFC174B9}" type="presParOf" srcId="{F3BA93CA-D03D-47EC-BB84-3C0228503D7A}" destId="{5B348A64-45AE-44AA-BBD4-0F4ACEA968BA}" srcOrd="0" destOrd="0" presId="urn:microsoft.com/office/officeart/2008/layout/VerticalCircleList"/>
    <dgm:cxn modelId="{AAA2D49B-D4CB-4007-B35E-7224C91F1BB6}" type="presParOf" srcId="{F3BA93CA-D03D-47EC-BB84-3C0228503D7A}" destId="{565997FC-4183-463E-BA55-6871CEB4E903}" srcOrd="1" destOrd="0" presId="urn:microsoft.com/office/officeart/2008/layout/VerticalCircleList"/>
    <dgm:cxn modelId="{D11ED483-D128-4191-A13B-50E83E7BBC01}" type="presParOf" srcId="{F3BA93CA-D03D-47EC-BB84-3C0228503D7A}" destId="{77FEFA97-AE3A-4FC2-8507-8BAFE65D1F60}" srcOrd="2" destOrd="0" presId="urn:microsoft.com/office/officeart/2008/layout/VerticalCircleList"/>
    <dgm:cxn modelId="{C8767F30-BAD2-488B-877A-649475D7F8CF}" type="presParOf" srcId="{EEBF3C01-6BE7-4F55-A993-2A05BF684438}" destId="{EE6AB039-E7AE-4611-BCCA-B09FF36CFD61}" srcOrd="2" destOrd="0" presId="urn:microsoft.com/office/officeart/2008/layout/VerticalCircleList"/>
    <dgm:cxn modelId="{97E5147E-16FA-48BD-A65F-5067CEF7D5C2}" type="presParOf" srcId="{EE6AB039-E7AE-4611-BCCA-B09FF36CFD61}" destId="{32213088-10C5-4B8A-B2A5-DFB949036EFC}" srcOrd="0" destOrd="0" presId="urn:microsoft.com/office/officeart/2008/layout/VerticalCircleList"/>
    <dgm:cxn modelId="{904B9416-73E5-4D26-8CA1-56683ACC5EB3}" type="presParOf" srcId="{EE6AB039-E7AE-4611-BCCA-B09FF36CFD61}" destId="{9858F091-31E5-4648-87A9-D0F6F974442B}" srcOrd="1" destOrd="0" presId="urn:microsoft.com/office/officeart/2008/layout/VerticalCircleList"/>
    <dgm:cxn modelId="{FE9400FE-B3A7-4BDC-A29D-62731FAF4900}" type="presParOf" srcId="{EE6AB039-E7AE-4611-BCCA-B09FF36CFD61}" destId="{2CED8FC6-C721-437D-873F-CC8E8A4E3CDE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FDB3BD-3E84-4202-BB32-BC3529444BF6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7677BF4-0D93-4D10-B882-987C115BA0F3}">
      <dgm:prSet phldrT="[Texto]" custT="1"/>
      <dgm:spPr>
        <a:noFill/>
      </dgm:spPr>
      <dgm:t>
        <a:bodyPr/>
        <a:lstStyle/>
        <a:p>
          <a:r>
            <a:rPr lang="es-CO" sz="2400" b="1" dirty="0" smtClean="0"/>
            <a:t>MBA</a:t>
          </a:r>
          <a:endParaRPr lang="es-CO" sz="2400" b="1" dirty="0"/>
        </a:p>
      </dgm:t>
    </dgm:pt>
    <dgm:pt modelId="{1D9BC5FE-C0AB-4B2A-8410-B331261C1373}" type="parTrans" cxnId="{0E2AC955-D977-42A6-9EAE-FE884BF05464}">
      <dgm:prSet/>
      <dgm:spPr/>
      <dgm:t>
        <a:bodyPr/>
        <a:lstStyle/>
        <a:p>
          <a:endParaRPr lang="es-CO"/>
        </a:p>
      </dgm:t>
    </dgm:pt>
    <dgm:pt modelId="{538FE760-3BFE-4206-A8A3-5627BBFA95D7}" type="sibTrans" cxnId="{0E2AC955-D977-42A6-9EAE-FE884BF05464}">
      <dgm:prSet/>
      <dgm:spPr/>
      <dgm:t>
        <a:bodyPr/>
        <a:lstStyle/>
        <a:p>
          <a:endParaRPr lang="es-CO"/>
        </a:p>
      </dgm:t>
    </dgm:pt>
    <dgm:pt modelId="{068C9F3B-7679-48CD-B244-D5765530161C}">
      <dgm:prSet phldrT="[Texto]" custT="1"/>
      <dgm:spPr>
        <a:noFill/>
      </dgm:spPr>
      <dgm:t>
        <a:bodyPr/>
        <a:lstStyle/>
        <a:p>
          <a:r>
            <a:rPr lang="es-CO" sz="2400" b="1" dirty="0" smtClean="0"/>
            <a:t>MASTER OF FINANCE</a:t>
          </a:r>
          <a:endParaRPr lang="es-CO" sz="2400" b="1" dirty="0"/>
        </a:p>
      </dgm:t>
    </dgm:pt>
    <dgm:pt modelId="{1693EF1F-C9BD-4657-8335-9EF308D0481C}" type="parTrans" cxnId="{EFFFCB31-440A-43D3-8D41-234828FC5320}">
      <dgm:prSet/>
      <dgm:spPr/>
      <dgm:t>
        <a:bodyPr/>
        <a:lstStyle/>
        <a:p>
          <a:endParaRPr lang="es-CO"/>
        </a:p>
      </dgm:t>
    </dgm:pt>
    <dgm:pt modelId="{E07A52C1-AB80-4127-8CE7-3E1BD79CFFFF}" type="sibTrans" cxnId="{EFFFCB31-440A-43D3-8D41-234828FC5320}">
      <dgm:prSet/>
      <dgm:spPr/>
      <dgm:t>
        <a:bodyPr/>
        <a:lstStyle/>
        <a:p>
          <a:endParaRPr lang="es-CO"/>
        </a:p>
      </dgm:t>
    </dgm:pt>
    <dgm:pt modelId="{1239B3E8-9187-4324-860F-29BD465528A9}">
      <dgm:prSet phldrT="[Texto]" custT="1"/>
      <dgm:spPr>
        <a:noFill/>
      </dgm:spPr>
      <dgm:t>
        <a:bodyPr/>
        <a:lstStyle/>
        <a:p>
          <a:r>
            <a:rPr lang="es-CO" sz="2400" b="1" dirty="0" smtClean="0"/>
            <a:t>MASTER OF MARKETING</a:t>
          </a:r>
          <a:endParaRPr lang="es-CO" sz="2400" b="1" dirty="0"/>
        </a:p>
      </dgm:t>
    </dgm:pt>
    <dgm:pt modelId="{CEFDF113-90A7-4724-A225-A37529FFF4DD}" type="parTrans" cxnId="{6EA76C59-DD30-4BEB-8F6A-7EFE3C979256}">
      <dgm:prSet/>
      <dgm:spPr/>
      <dgm:t>
        <a:bodyPr/>
        <a:lstStyle/>
        <a:p>
          <a:endParaRPr lang="es-CO"/>
        </a:p>
      </dgm:t>
    </dgm:pt>
    <dgm:pt modelId="{C6F7323E-5495-45CD-AF05-78C65821256C}" type="sibTrans" cxnId="{6EA76C59-DD30-4BEB-8F6A-7EFE3C979256}">
      <dgm:prSet/>
      <dgm:spPr/>
      <dgm:t>
        <a:bodyPr/>
        <a:lstStyle/>
        <a:p>
          <a:endParaRPr lang="es-CO"/>
        </a:p>
      </dgm:t>
    </dgm:pt>
    <dgm:pt modelId="{D914774B-4879-4481-AFBA-ECB7ABEF3E6C}">
      <dgm:prSet phldrT="[Texto]" custT="1"/>
      <dgm:spPr>
        <a:noFill/>
      </dgm:spPr>
      <dgm:t>
        <a:bodyPr/>
        <a:lstStyle/>
        <a:p>
          <a:pPr algn="l"/>
          <a:r>
            <a:rPr lang="es-CO" sz="2400" b="1" dirty="0" smtClean="0"/>
            <a:t>  PhD IN MANAGEMENT</a:t>
          </a:r>
          <a:endParaRPr lang="es-CO" sz="2400" b="1" dirty="0"/>
        </a:p>
      </dgm:t>
    </dgm:pt>
    <dgm:pt modelId="{716167B1-9BFD-4CC1-8F4C-4642735A0663}" type="parTrans" cxnId="{C307254A-9B0C-4B9F-AB4E-B963B25EEA61}">
      <dgm:prSet/>
      <dgm:spPr/>
      <dgm:t>
        <a:bodyPr/>
        <a:lstStyle/>
        <a:p>
          <a:endParaRPr lang="es-CO"/>
        </a:p>
      </dgm:t>
    </dgm:pt>
    <dgm:pt modelId="{A194C0A8-F1A7-4331-B884-6246D8AAB43C}" type="sibTrans" cxnId="{C307254A-9B0C-4B9F-AB4E-B963B25EEA61}">
      <dgm:prSet/>
      <dgm:spPr/>
      <dgm:t>
        <a:bodyPr/>
        <a:lstStyle/>
        <a:p>
          <a:endParaRPr lang="es-CO"/>
        </a:p>
      </dgm:t>
    </dgm:pt>
    <dgm:pt modelId="{EEBF3C01-6BE7-4F55-A993-2A05BF684438}" type="pres">
      <dgm:prSet presAssocID="{37FDB3BD-3E84-4202-BB32-BC3529444BF6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AAD45189-2C59-43E5-B2BC-F9A442F2F998}" type="pres">
      <dgm:prSet presAssocID="{A7677BF4-0D93-4D10-B882-987C115BA0F3}" presName="noChildren" presStyleCnt="0"/>
      <dgm:spPr/>
    </dgm:pt>
    <dgm:pt modelId="{FCBB8D97-DE67-4408-B862-55EF93CAB663}" type="pres">
      <dgm:prSet presAssocID="{A7677BF4-0D93-4D10-B882-987C115BA0F3}" presName="gap" presStyleCnt="0"/>
      <dgm:spPr/>
    </dgm:pt>
    <dgm:pt modelId="{E765C4C1-5A91-43C0-8765-6444F90AE8F4}" type="pres">
      <dgm:prSet presAssocID="{A7677BF4-0D93-4D10-B882-987C115BA0F3}" presName="medCircle2" presStyleLbl="vennNode1" presStyleIdx="0" presStyleCnt="4"/>
      <dgm:spPr/>
    </dgm:pt>
    <dgm:pt modelId="{20BE6AED-ADEB-4E8A-AA31-98A1684384E1}" type="pres">
      <dgm:prSet presAssocID="{A7677BF4-0D93-4D10-B882-987C115BA0F3}" presName="txLvlOnly1" presStyleLbl="revTx" presStyleIdx="0" presStyleCnt="4" custScaleY="65064" custLinFactNeighborX="508"/>
      <dgm:spPr/>
      <dgm:t>
        <a:bodyPr/>
        <a:lstStyle/>
        <a:p>
          <a:endParaRPr lang="es-CO"/>
        </a:p>
      </dgm:t>
    </dgm:pt>
    <dgm:pt modelId="{2AF93033-8565-4447-95EB-75B08C5E140C}" type="pres">
      <dgm:prSet presAssocID="{068C9F3B-7679-48CD-B244-D5765530161C}" presName="noChildren" presStyleCnt="0"/>
      <dgm:spPr/>
    </dgm:pt>
    <dgm:pt modelId="{E6765AE7-9535-4977-B7A6-989763D76B64}" type="pres">
      <dgm:prSet presAssocID="{068C9F3B-7679-48CD-B244-D5765530161C}" presName="gap" presStyleCnt="0"/>
      <dgm:spPr/>
    </dgm:pt>
    <dgm:pt modelId="{665F02C2-40E9-4099-B92F-F3FB97718AFE}" type="pres">
      <dgm:prSet presAssocID="{068C9F3B-7679-48CD-B244-D5765530161C}" presName="medCircle2" presStyleLbl="vennNode1" presStyleIdx="1" presStyleCnt="4"/>
      <dgm:spPr/>
    </dgm:pt>
    <dgm:pt modelId="{86AB8DE8-5AF7-4689-AB5B-7D42652D1CE6}" type="pres">
      <dgm:prSet presAssocID="{068C9F3B-7679-48CD-B244-D5765530161C}" presName="txLvlOnly1" presStyleLbl="revTx" presStyleIdx="1" presStyleCnt="4" custScaleY="65064"/>
      <dgm:spPr/>
      <dgm:t>
        <a:bodyPr/>
        <a:lstStyle/>
        <a:p>
          <a:endParaRPr lang="es-CO"/>
        </a:p>
      </dgm:t>
    </dgm:pt>
    <dgm:pt modelId="{FC1D0DC5-D85A-4C38-A130-3E697236EF5C}" type="pres">
      <dgm:prSet presAssocID="{1239B3E8-9187-4324-860F-29BD465528A9}" presName="noChildren" presStyleCnt="0"/>
      <dgm:spPr/>
    </dgm:pt>
    <dgm:pt modelId="{F28A5E4C-7CEB-4AA1-B7E3-B60981F17B9C}" type="pres">
      <dgm:prSet presAssocID="{1239B3E8-9187-4324-860F-29BD465528A9}" presName="gap" presStyleCnt="0"/>
      <dgm:spPr/>
    </dgm:pt>
    <dgm:pt modelId="{1D65283D-B715-4C52-B36A-FC52F4AE24DB}" type="pres">
      <dgm:prSet presAssocID="{1239B3E8-9187-4324-860F-29BD465528A9}" presName="medCircle2" presStyleLbl="vennNode1" presStyleIdx="2" presStyleCnt="4"/>
      <dgm:spPr/>
    </dgm:pt>
    <dgm:pt modelId="{2ADAB3BD-91AC-4871-87AA-4C720057D138}" type="pres">
      <dgm:prSet presAssocID="{1239B3E8-9187-4324-860F-29BD465528A9}" presName="txLvlOnly1" presStyleLbl="revTx" presStyleIdx="2" presStyleCnt="4" custScaleY="65064"/>
      <dgm:spPr/>
      <dgm:t>
        <a:bodyPr/>
        <a:lstStyle/>
        <a:p>
          <a:endParaRPr lang="es-ES"/>
        </a:p>
      </dgm:t>
    </dgm:pt>
    <dgm:pt modelId="{8803485F-04A1-4A97-9030-9F54A28291F7}" type="pres">
      <dgm:prSet presAssocID="{D914774B-4879-4481-AFBA-ECB7ABEF3E6C}" presName="noChildren" presStyleCnt="0"/>
      <dgm:spPr/>
    </dgm:pt>
    <dgm:pt modelId="{BD5FD149-FA10-4C86-828C-CABB41769322}" type="pres">
      <dgm:prSet presAssocID="{D914774B-4879-4481-AFBA-ECB7ABEF3E6C}" presName="gap" presStyleCnt="0"/>
      <dgm:spPr/>
    </dgm:pt>
    <dgm:pt modelId="{0994128D-1861-4190-9BA7-E20B7D8A7C93}" type="pres">
      <dgm:prSet presAssocID="{D914774B-4879-4481-AFBA-ECB7ABEF3E6C}" presName="medCircle2" presStyleLbl="vennNode1" presStyleIdx="3" presStyleCnt="4" custLinFactNeighborX="315"/>
      <dgm:spPr/>
    </dgm:pt>
    <dgm:pt modelId="{05461309-DA75-486E-A28E-62ED5EEF538D}" type="pres">
      <dgm:prSet presAssocID="{D914774B-4879-4481-AFBA-ECB7ABEF3E6C}" presName="txLvlOnly1" presStyleLbl="revTx" presStyleIdx="3" presStyleCnt="4" custScaleX="100780" custScaleY="65064" custLinFactNeighborX="1093" custLinFactNeighborY="236"/>
      <dgm:spPr/>
      <dgm:t>
        <a:bodyPr/>
        <a:lstStyle/>
        <a:p>
          <a:endParaRPr lang="es-CO"/>
        </a:p>
      </dgm:t>
    </dgm:pt>
  </dgm:ptLst>
  <dgm:cxnLst>
    <dgm:cxn modelId="{6EA76C59-DD30-4BEB-8F6A-7EFE3C979256}" srcId="{37FDB3BD-3E84-4202-BB32-BC3529444BF6}" destId="{1239B3E8-9187-4324-860F-29BD465528A9}" srcOrd="2" destOrd="0" parTransId="{CEFDF113-90A7-4724-A225-A37529FFF4DD}" sibTransId="{C6F7323E-5495-45CD-AF05-78C65821256C}"/>
    <dgm:cxn modelId="{B5BC5A99-E282-4BE5-AD76-F0540D45216A}" type="presOf" srcId="{068C9F3B-7679-48CD-B244-D5765530161C}" destId="{86AB8DE8-5AF7-4689-AB5B-7D42652D1CE6}" srcOrd="0" destOrd="0" presId="urn:microsoft.com/office/officeart/2008/layout/VerticalCircleList"/>
    <dgm:cxn modelId="{308A4090-4770-4790-834C-CFDB09738BC9}" type="presOf" srcId="{1239B3E8-9187-4324-860F-29BD465528A9}" destId="{2ADAB3BD-91AC-4871-87AA-4C720057D138}" srcOrd="0" destOrd="0" presId="urn:microsoft.com/office/officeart/2008/layout/VerticalCircleList"/>
    <dgm:cxn modelId="{DBF82DAF-7A0B-413C-83E9-A1DE921EB617}" type="presOf" srcId="{D914774B-4879-4481-AFBA-ECB7ABEF3E6C}" destId="{05461309-DA75-486E-A28E-62ED5EEF538D}" srcOrd="0" destOrd="0" presId="urn:microsoft.com/office/officeart/2008/layout/VerticalCircleList"/>
    <dgm:cxn modelId="{AB749B99-40BA-4AB1-BD7D-78C9DF405386}" type="presOf" srcId="{37FDB3BD-3E84-4202-BB32-BC3529444BF6}" destId="{EEBF3C01-6BE7-4F55-A993-2A05BF684438}" srcOrd="0" destOrd="0" presId="urn:microsoft.com/office/officeart/2008/layout/VerticalCircleList"/>
    <dgm:cxn modelId="{C307254A-9B0C-4B9F-AB4E-B963B25EEA61}" srcId="{37FDB3BD-3E84-4202-BB32-BC3529444BF6}" destId="{D914774B-4879-4481-AFBA-ECB7ABEF3E6C}" srcOrd="3" destOrd="0" parTransId="{716167B1-9BFD-4CC1-8F4C-4642735A0663}" sibTransId="{A194C0A8-F1A7-4331-B884-6246D8AAB43C}"/>
    <dgm:cxn modelId="{3EA50F3E-E48C-46E2-99EB-AE59BE891C34}" type="presOf" srcId="{A7677BF4-0D93-4D10-B882-987C115BA0F3}" destId="{20BE6AED-ADEB-4E8A-AA31-98A1684384E1}" srcOrd="0" destOrd="0" presId="urn:microsoft.com/office/officeart/2008/layout/VerticalCircleList"/>
    <dgm:cxn modelId="{0E2AC955-D977-42A6-9EAE-FE884BF05464}" srcId="{37FDB3BD-3E84-4202-BB32-BC3529444BF6}" destId="{A7677BF4-0D93-4D10-B882-987C115BA0F3}" srcOrd="0" destOrd="0" parTransId="{1D9BC5FE-C0AB-4B2A-8410-B331261C1373}" sibTransId="{538FE760-3BFE-4206-A8A3-5627BBFA95D7}"/>
    <dgm:cxn modelId="{EFFFCB31-440A-43D3-8D41-234828FC5320}" srcId="{37FDB3BD-3E84-4202-BB32-BC3529444BF6}" destId="{068C9F3B-7679-48CD-B244-D5765530161C}" srcOrd="1" destOrd="0" parTransId="{1693EF1F-C9BD-4657-8335-9EF308D0481C}" sibTransId="{E07A52C1-AB80-4127-8CE7-3E1BD79CFFFF}"/>
    <dgm:cxn modelId="{1F44A341-139D-4322-9BEB-D1149E8D964B}" type="presParOf" srcId="{EEBF3C01-6BE7-4F55-A993-2A05BF684438}" destId="{AAD45189-2C59-43E5-B2BC-F9A442F2F998}" srcOrd="0" destOrd="0" presId="urn:microsoft.com/office/officeart/2008/layout/VerticalCircleList"/>
    <dgm:cxn modelId="{88228927-BA8F-467C-A0D1-32C26E63507B}" type="presParOf" srcId="{AAD45189-2C59-43E5-B2BC-F9A442F2F998}" destId="{FCBB8D97-DE67-4408-B862-55EF93CAB663}" srcOrd="0" destOrd="0" presId="urn:microsoft.com/office/officeart/2008/layout/VerticalCircleList"/>
    <dgm:cxn modelId="{122DDC52-55DF-497B-8082-3B1A16C94F29}" type="presParOf" srcId="{AAD45189-2C59-43E5-B2BC-F9A442F2F998}" destId="{E765C4C1-5A91-43C0-8765-6444F90AE8F4}" srcOrd="1" destOrd="0" presId="urn:microsoft.com/office/officeart/2008/layout/VerticalCircleList"/>
    <dgm:cxn modelId="{1AFAA156-890C-404B-A046-89475F5E1B94}" type="presParOf" srcId="{AAD45189-2C59-43E5-B2BC-F9A442F2F998}" destId="{20BE6AED-ADEB-4E8A-AA31-98A1684384E1}" srcOrd="2" destOrd="0" presId="urn:microsoft.com/office/officeart/2008/layout/VerticalCircleList"/>
    <dgm:cxn modelId="{48E2C695-2745-40B3-ADAA-E6B44CD67874}" type="presParOf" srcId="{EEBF3C01-6BE7-4F55-A993-2A05BF684438}" destId="{2AF93033-8565-4447-95EB-75B08C5E140C}" srcOrd="1" destOrd="0" presId="urn:microsoft.com/office/officeart/2008/layout/VerticalCircleList"/>
    <dgm:cxn modelId="{4B05E1C7-D827-418E-84BE-B7E7C39705D7}" type="presParOf" srcId="{2AF93033-8565-4447-95EB-75B08C5E140C}" destId="{E6765AE7-9535-4977-B7A6-989763D76B64}" srcOrd="0" destOrd="0" presId="urn:microsoft.com/office/officeart/2008/layout/VerticalCircleList"/>
    <dgm:cxn modelId="{14BF0F8E-A189-4EF7-AA5E-78D9A83A87A3}" type="presParOf" srcId="{2AF93033-8565-4447-95EB-75B08C5E140C}" destId="{665F02C2-40E9-4099-B92F-F3FB97718AFE}" srcOrd="1" destOrd="0" presId="urn:microsoft.com/office/officeart/2008/layout/VerticalCircleList"/>
    <dgm:cxn modelId="{D5B2CE8F-DBA5-42E9-AF1D-2094F6F3EE25}" type="presParOf" srcId="{2AF93033-8565-4447-95EB-75B08C5E140C}" destId="{86AB8DE8-5AF7-4689-AB5B-7D42652D1CE6}" srcOrd="2" destOrd="0" presId="urn:microsoft.com/office/officeart/2008/layout/VerticalCircleList"/>
    <dgm:cxn modelId="{F4893AF3-B8D6-45C9-A333-D6F077B9A7EC}" type="presParOf" srcId="{EEBF3C01-6BE7-4F55-A993-2A05BF684438}" destId="{FC1D0DC5-D85A-4C38-A130-3E697236EF5C}" srcOrd="2" destOrd="0" presId="urn:microsoft.com/office/officeart/2008/layout/VerticalCircleList"/>
    <dgm:cxn modelId="{01EBF773-8627-4456-8792-5560A04CC581}" type="presParOf" srcId="{FC1D0DC5-D85A-4C38-A130-3E697236EF5C}" destId="{F28A5E4C-7CEB-4AA1-B7E3-B60981F17B9C}" srcOrd="0" destOrd="0" presId="urn:microsoft.com/office/officeart/2008/layout/VerticalCircleList"/>
    <dgm:cxn modelId="{AB163A87-2CE8-4C49-AB45-BCE0F1641BB2}" type="presParOf" srcId="{FC1D0DC5-D85A-4C38-A130-3E697236EF5C}" destId="{1D65283D-B715-4C52-B36A-FC52F4AE24DB}" srcOrd="1" destOrd="0" presId="urn:microsoft.com/office/officeart/2008/layout/VerticalCircleList"/>
    <dgm:cxn modelId="{D1CD4671-2E7C-42B3-9F51-7A0D15CA983A}" type="presParOf" srcId="{FC1D0DC5-D85A-4C38-A130-3E697236EF5C}" destId="{2ADAB3BD-91AC-4871-87AA-4C720057D138}" srcOrd="2" destOrd="0" presId="urn:microsoft.com/office/officeart/2008/layout/VerticalCircleList"/>
    <dgm:cxn modelId="{A14B1C10-9564-41F5-9605-46EF9951A09A}" type="presParOf" srcId="{EEBF3C01-6BE7-4F55-A993-2A05BF684438}" destId="{8803485F-04A1-4A97-9030-9F54A28291F7}" srcOrd="3" destOrd="0" presId="urn:microsoft.com/office/officeart/2008/layout/VerticalCircleList"/>
    <dgm:cxn modelId="{84EB1A07-C543-472E-83E8-1013DA8A8E20}" type="presParOf" srcId="{8803485F-04A1-4A97-9030-9F54A28291F7}" destId="{BD5FD149-FA10-4C86-828C-CABB41769322}" srcOrd="0" destOrd="0" presId="urn:microsoft.com/office/officeart/2008/layout/VerticalCircleList"/>
    <dgm:cxn modelId="{5FB580A5-D713-4CE1-AE61-44DA915E7854}" type="presParOf" srcId="{8803485F-04A1-4A97-9030-9F54A28291F7}" destId="{0994128D-1861-4190-9BA7-E20B7D8A7C93}" srcOrd="1" destOrd="0" presId="urn:microsoft.com/office/officeart/2008/layout/VerticalCircleList"/>
    <dgm:cxn modelId="{B1CD14ED-0FA9-403B-B8EB-8EF5B03BA2DC}" type="presParOf" srcId="{8803485F-04A1-4A97-9030-9F54A28291F7}" destId="{05461309-DA75-486E-A28E-62ED5EEF538D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48EC87-A4B6-4932-AC10-1A3535E357C1}" type="doc">
      <dgm:prSet loTypeId="urn:microsoft.com/office/officeart/2005/8/layout/pList2#1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3C4B2D4E-CBA5-4E66-B698-1B0B560AC1E6}">
      <dgm:prSet custT="1"/>
      <dgm:spPr/>
      <dgm:t>
        <a:bodyPr anchor="ctr"/>
        <a:lstStyle/>
        <a:p>
          <a:pPr rtl="0"/>
          <a:r>
            <a:rPr lang="es-CO" sz="2000" b="0" dirty="0" smtClean="0">
              <a:latin typeface="Agency FB" panose="020B0503020202020204" pitchFamily="34" charset="0"/>
            </a:rPr>
            <a:t>International </a:t>
          </a:r>
          <a:r>
            <a:rPr lang="es-CO" sz="2000" b="0" dirty="0" err="1" smtClean="0">
              <a:latin typeface="Agency FB" panose="020B0503020202020204" pitchFamily="34" charset="0"/>
            </a:rPr>
            <a:t>Students</a:t>
          </a:r>
          <a:endParaRPr lang="es-CO" sz="2000" b="0" dirty="0">
            <a:latin typeface="Agency FB" panose="020B0503020202020204" pitchFamily="34" charset="0"/>
          </a:endParaRPr>
        </a:p>
      </dgm:t>
    </dgm:pt>
    <dgm:pt modelId="{505A9200-0662-4C99-B9CE-B5906617B576}" type="parTrans" cxnId="{B0179916-3611-44E7-A22F-CE6F7A88E4A7}">
      <dgm:prSet/>
      <dgm:spPr/>
      <dgm:t>
        <a:bodyPr/>
        <a:lstStyle/>
        <a:p>
          <a:endParaRPr lang="es-CO" sz="5400" b="0">
            <a:latin typeface="Agency FB" panose="020B0503020202020204" pitchFamily="34" charset="0"/>
          </a:endParaRPr>
        </a:p>
      </dgm:t>
    </dgm:pt>
    <dgm:pt modelId="{BF041E46-3137-4263-9960-EC59586BD3D7}" type="sibTrans" cxnId="{B0179916-3611-44E7-A22F-CE6F7A88E4A7}">
      <dgm:prSet/>
      <dgm:spPr/>
      <dgm:t>
        <a:bodyPr/>
        <a:lstStyle/>
        <a:p>
          <a:endParaRPr lang="es-CO" sz="5400" b="0">
            <a:latin typeface="Agency FB" panose="020B0503020202020204" pitchFamily="34" charset="0"/>
          </a:endParaRPr>
        </a:p>
      </dgm:t>
    </dgm:pt>
    <dgm:pt modelId="{855EC471-DBB1-4445-8BFF-750D3F987EDC}">
      <dgm:prSet custT="1"/>
      <dgm:spPr/>
      <dgm:t>
        <a:bodyPr anchor="ctr"/>
        <a:lstStyle/>
        <a:p>
          <a:pPr rtl="0"/>
          <a:r>
            <a:rPr lang="es-CO" sz="2000" b="0" dirty="0" smtClean="0">
              <a:latin typeface="Agency FB" panose="020B0503020202020204" pitchFamily="34" charset="0"/>
            </a:rPr>
            <a:t>International </a:t>
          </a:r>
          <a:r>
            <a:rPr lang="es-CO" sz="2000" b="0" dirty="0" err="1" smtClean="0">
              <a:latin typeface="Agency FB" panose="020B0503020202020204" pitchFamily="34" charset="0"/>
            </a:rPr>
            <a:t>Faculty</a:t>
          </a:r>
          <a:endParaRPr lang="es-CO" sz="2000" b="0" dirty="0">
            <a:latin typeface="Agency FB" panose="020B0503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A450A171-1A75-486D-90E0-663A098CBE8A}" type="parTrans" cxnId="{4733B7EE-8BC8-42D3-83B2-4682E29FD3A9}">
      <dgm:prSet/>
      <dgm:spPr/>
      <dgm:t>
        <a:bodyPr/>
        <a:lstStyle/>
        <a:p>
          <a:endParaRPr lang="es-CO" sz="5400" b="0">
            <a:latin typeface="Agency FB" panose="020B0503020202020204" pitchFamily="34" charset="0"/>
          </a:endParaRPr>
        </a:p>
      </dgm:t>
    </dgm:pt>
    <dgm:pt modelId="{AFFA5C5A-8FDA-4838-BAB8-41B85452621B}" type="sibTrans" cxnId="{4733B7EE-8BC8-42D3-83B2-4682E29FD3A9}">
      <dgm:prSet/>
      <dgm:spPr/>
      <dgm:t>
        <a:bodyPr/>
        <a:lstStyle/>
        <a:p>
          <a:endParaRPr lang="es-CO" sz="5400" b="0">
            <a:latin typeface="Agency FB" panose="020B0503020202020204" pitchFamily="34" charset="0"/>
          </a:endParaRPr>
        </a:p>
      </dgm:t>
    </dgm:pt>
    <dgm:pt modelId="{09FE452A-31C1-4AD4-A4F5-A5EF8C1EF729}">
      <dgm:prSet custT="1"/>
      <dgm:spPr/>
      <dgm:t>
        <a:bodyPr anchor="ctr"/>
        <a:lstStyle/>
        <a:p>
          <a:pPr rtl="0"/>
          <a:r>
            <a:rPr lang="es-CO" sz="2000" b="0" dirty="0" err="1" smtClean="0">
              <a:latin typeface="Agency FB" panose="020B0503020202020204" pitchFamily="34" charset="0"/>
            </a:rPr>
            <a:t>Courses</a:t>
          </a:r>
          <a:r>
            <a:rPr lang="es-CO" sz="2000" b="0" dirty="0" smtClean="0">
              <a:latin typeface="Agency FB" panose="020B0503020202020204" pitchFamily="34" charset="0"/>
            </a:rPr>
            <a:t> </a:t>
          </a:r>
          <a:r>
            <a:rPr lang="es-CO" sz="2000" b="0" dirty="0" err="1" smtClean="0">
              <a:latin typeface="Agency FB" panose="020B0503020202020204" pitchFamily="34" charset="0"/>
            </a:rPr>
            <a:t>taught</a:t>
          </a:r>
          <a:r>
            <a:rPr lang="es-CO" sz="2000" b="0" dirty="0" smtClean="0">
              <a:latin typeface="Agency FB" panose="020B0503020202020204" pitchFamily="34" charset="0"/>
            </a:rPr>
            <a:t> in English and </a:t>
          </a:r>
          <a:r>
            <a:rPr lang="es-CO" sz="2000" b="0" dirty="0" err="1" smtClean="0">
              <a:latin typeface="Agency FB" panose="020B0503020202020204" pitchFamily="34" charset="0"/>
            </a:rPr>
            <a:t>other</a:t>
          </a:r>
          <a:r>
            <a:rPr lang="es-CO" sz="2000" b="0" dirty="0" smtClean="0">
              <a:latin typeface="Agency FB" panose="020B0503020202020204" pitchFamily="34" charset="0"/>
            </a:rPr>
            <a:t> </a:t>
          </a:r>
          <a:r>
            <a:rPr lang="es-CO" sz="2000" b="0" dirty="0" err="1" smtClean="0">
              <a:latin typeface="Agency FB" panose="020B0503020202020204" pitchFamily="34" charset="0"/>
            </a:rPr>
            <a:t>languages</a:t>
          </a:r>
          <a:endParaRPr lang="es-CO" sz="2000" b="0" dirty="0">
            <a:latin typeface="Agency FB" panose="020B0503020202020204" pitchFamily="34" charset="0"/>
          </a:endParaRPr>
        </a:p>
      </dgm:t>
    </dgm:pt>
    <dgm:pt modelId="{AC165902-82F9-4C68-9145-6A222865CBFE}" type="parTrans" cxnId="{9FEACDCE-5299-40C3-8EC4-3A09E5B6288C}">
      <dgm:prSet/>
      <dgm:spPr/>
      <dgm:t>
        <a:bodyPr/>
        <a:lstStyle/>
        <a:p>
          <a:endParaRPr lang="es-CO" sz="5400" b="0">
            <a:latin typeface="Agency FB" panose="020B0503020202020204" pitchFamily="34" charset="0"/>
          </a:endParaRPr>
        </a:p>
      </dgm:t>
    </dgm:pt>
    <dgm:pt modelId="{06DD2A6C-6611-49B0-B30D-AF5A1EB74838}" type="sibTrans" cxnId="{9FEACDCE-5299-40C3-8EC4-3A09E5B6288C}">
      <dgm:prSet/>
      <dgm:spPr/>
      <dgm:t>
        <a:bodyPr/>
        <a:lstStyle/>
        <a:p>
          <a:endParaRPr lang="es-CO" sz="5400" b="0">
            <a:latin typeface="Agency FB" panose="020B0503020202020204" pitchFamily="34" charset="0"/>
          </a:endParaRPr>
        </a:p>
      </dgm:t>
    </dgm:pt>
    <dgm:pt modelId="{E810EF45-F0BD-460D-B22A-2EE78A2A58AF}">
      <dgm:prSet custT="1"/>
      <dgm:spPr/>
      <dgm:t>
        <a:bodyPr anchor="ctr"/>
        <a:lstStyle/>
        <a:p>
          <a:pPr rtl="0"/>
          <a:r>
            <a:rPr lang="en-US" sz="2000" b="0" dirty="0" smtClean="0">
              <a:latin typeface="Agency FB" panose="020B0503020202020204" pitchFamily="34" charset="0"/>
            </a:rPr>
            <a:t>Curriculum reform adjusted to international business trends</a:t>
          </a:r>
          <a:endParaRPr lang="es-CO" sz="2000" b="0" dirty="0">
            <a:latin typeface="Agency FB" panose="020B0503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A4F05D96-FBAB-4A75-A1B2-EAD0C554BEF4}" type="parTrans" cxnId="{9AB8863E-BA92-46D1-8575-5B1E2573C83E}">
      <dgm:prSet/>
      <dgm:spPr/>
      <dgm:t>
        <a:bodyPr/>
        <a:lstStyle/>
        <a:p>
          <a:endParaRPr lang="es-CO" sz="2800" b="0">
            <a:latin typeface="Agency FB" panose="020B0503020202020204" pitchFamily="34" charset="0"/>
          </a:endParaRPr>
        </a:p>
      </dgm:t>
    </dgm:pt>
    <dgm:pt modelId="{7F347810-8088-479E-9C20-CB2470789DC7}" type="sibTrans" cxnId="{9AB8863E-BA92-46D1-8575-5B1E2573C83E}">
      <dgm:prSet/>
      <dgm:spPr/>
      <dgm:t>
        <a:bodyPr/>
        <a:lstStyle/>
        <a:p>
          <a:endParaRPr lang="es-CO" sz="2800" b="0">
            <a:latin typeface="Agency FB" panose="020B0503020202020204" pitchFamily="34" charset="0"/>
          </a:endParaRPr>
        </a:p>
      </dgm:t>
    </dgm:pt>
    <dgm:pt modelId="{DF5BD182-3EE0-42CD-AE55-85748A4CC80B}">
      <dgm:prSet custT="1"/>
      <dgm:spPr/>
      <dgm:t>
        <a:bodyPr anchor="ctr"/>
        <a:lstStyle/>
        <a:p>
          <a:pPr rtl="0"/>
          <a:r>
            <a:rPr lang="es-CO" sz="2000" b="0" dirty="0" smtClean="0">
              <a:latin typeface="Agency FB" panose="020B0503020202020204" pitchFamily="34" charset="0"/>
            </a:rPr>
            <a:t>AMBA International </a:t>
          </a:r>
          <a:r>
            <a:rPr lang="es-CO" sz="2000" b="0" dirty="0" err="1" smtClean="0">
              <a:latin typeface="Agency FB" panose="020B0503020202020204" pitchFamily="34" charset="0"/>
            </a:rPr>
            <a:t>Accreditation</a:t>
          </a:r>
          <a:endParaRPr lang="es-CO" sz="2000" b="0" dirty="0">
            <a:latin typeface="Agency FB" panose="020B0503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62C22B2F-F1A2-49DA-9F47-402460A0EE0B}" type="parTrans" cxnId="{B715D0E0-5D18-4202-9111-818F63F06A7A}">
      <dgm:prSet/>
      <dgm:spPr/>
      <dgm:t>
        <a:bodyPr/>
        <a:lstStyle/>
        <a:p>
          <a:endParaRPr lang="es-CO" sz="2800" b="0">
            <a:latin typeface="Agency FB" panose="020B0503020202020204" pitchFamily="34" charset="0"/>
          </a:endParaRPr>
        </a:p>
      </dgm:t>
    </dgm:pt>
    <dgm:pt modelId="{AC844623-1E47-4135-B4F9-A351DB0DECB3}" type="sibTrans" cxnId="{B715D0E0-5D18-4202-9111-818F63F06A7A}">
      <dgm:prSet/>
      <dgm:spPr/>
      <dgm:t>
        <a:bodyPr/>
        <a:lstStyle/>
        <a:p>
          <a:endParaRPr lang="es-CO" sz="2800" b="0">
            <a:latin typeface="Agency FB" panose="020B0503020202020204" pitchFamily="34" charset="0"/>
          </a:endParaRPr>
        </a:p>
      </dgm:t>
    </dgm:pt>
    <dgm:pt modelId="{81F713DD-C37D-4662-A06B-EF99CF97A69A}" type="pres">
      <dgm:prSet presAssocID="{BD48EC87-A4B6-4932-AC10-1A3535E357C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C514B4BE-13C9-4D6C-8E9D-BEA9D0F25078}" type="pres">
      <dgm:prSet presAssocID="{BD48EC87-A4B6-4932-AC10-1A3535E357C1}" presName="bkgdShp" presStyleLbl="alignAccFollowNode1" presStyleIdx="0" presStyleCnt="1"/>
      <dgm:spPr/>
    </dgm:pt>
    <dgm:pt modelId="{203A7090-E236-4BA7-B644-0DBBB40AF322}" type="pres">
      <dgm:prSet presAssocID="{BD48EC87-A4B6-4932-AC10-1A3535E357C1}" presName="linComp" presStyleCnt="0"/>
      <dgm:spPr/>
    </dgm:pt>
    <dgm:pt modelId="{572AC5B3-8863-4807-970A-5D2B55077F64}" type="pres">
      <dgm:prSet presAssocID="{3C4B2D4E-CBA5-4E66-B698-1B0B560AC1E6}" presName="compNode" presStyleCnt="0"/>
      <dgm:spPr/>
    </dgm:pt>
    <dgm:pt modelId="{E9838A85-95A7-4E19-8377-9C8057AC46F7}" type="pres">
      <dgm:prSet presAssocID="{3C4B2D4E-CBA5-4E66-B698-1B0B560AC1E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6A3D4FC-BA5B-499B-BE62-12CF600FE113}" type="pres">
      <dgm:prSet presAssocID="{3C4B2D4E-CBA5-4E66-B698-1B0B560AC1E6}" presName="invisiNode" presStyleLbl="node1" presStyleIdx="0" presStyleCnt="5"/>
      <dgm:spPr/>
    </dgm:pt>
    <dgm:pt modelId="{465153A9-C5D7-4588-91F7-D3978888A458}" type="pres">
      <dgm:prSet presAssocID="{3C4B2D4E-CBA5-4E66-B698-1B0B560AC1E6}" presName="imagNode" presStyleLbl="fgImgPlace1" presStyleIdx="0" presStyleCnt="5"/>
      <dgm:spPr/>
    </dgm:pt>
    <dgm:pt modelId="{A428DA44-2BAC-479F-AEFB-C624EA103D9A}" type="pres">
      <dgm:prSet presAssocID="{BF041E46-3137-4263-9960-EC59586BD3D7}" presName="sibTrans" presStyleLbl="sibTrans2D1" presStyleIdx="0" presStyleCnt="0"/>
      <dgm:spPr/>
      <dgm:t>
        <a:bodyPr/>
        <a:lstStyle/>
        <a:p>
          <a:endParaRPr lang="es-CO"/>
        </a:p>
      </dgm:t>
    </dgm:pt>
    <dgm:pt modelId="{225D23C6-B663-4633-8B0B-42FC9EF2FED5}" type="pres">
      <dgm:prSet presAssocID="{855EC471-DBB1-4445-8BFF-750D3F987EDC}" presName="compNode" presStyleCnt="0"/>
      <dgm:spPr/>
    </dgm:pt>
    <dgm:pt modelId="{9016609B-F4A3-4622-A5FF-7E4661149754}" type="pres">
      <dgm:prSet presAssocID="{855EC471-DBB1-4445-8BFF-750D3F987ED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79BE09B-68C8-4212-8934-A911AC9A85C9}" type="pres">
      <dgm:prSet presAssocID="{855EC471-DBB1-4445-8BFF-750D3F987EDC}" presName="invisiNode" presStyleLbl="node1" presStyleIdx="1" presStyleCnt="5"/>
      <dgm:spPr/>
    </dgm:pt>
    <dgm:pt modelId="{A47BC90D-E4CD-41FA-B473-C50DAD6A2688}" type="pres">
      <dgm:prSet presAssocID="{855EC471-DBB1-4445-8BFF-750D3F987EDC}" presName="imagNode" presStyleLbl="fgImgPlace1" presStyleIdx="1" presStyleCnt="5"/>
      <dgm:spPr/>
    </dgm:pt>
    <dgm:pt modelId="{61B0F495-5A8D-49A1-AD3A-A0BAABFD8C43}" type="pres">
      <dgm:prSet presAssocID="{AFFA5C5A-8FDA-4838-BAB8-41B85452621B}" presName="sibTrans" presStyleLbl="sibTrans2D1" presStyleIdx="0" presStyleCnt="0"/>
      <dgm:spPr/>
      <dgm:t>
        <a:bodyPr/>
        <a:lstStyle/>
        <a:p>
          <a:endParaRPr lang="es-CO"/>
        </a:p>
      </dgm:t>
    </dgm:pt>
    <dgm:pt modelId="{2BA0AD69-06BB-4213-B43F-57D26DA9F3B3}" type="pres">
      <dgm:prSet presAssocID="{09FE452A-31C1-4AD4-A4F5-A5EF8C1EF729}" presName="compNode" presStyleCnt="0"/>
      <dgm:spPr/>
    </dgm:pt>
    <dgm:pt modelId="{8450BB7C-2734-42CE-915F-5AB51039A28E}" type="pres">
      <dgm:prSet presAssocID="{09FE452A-31C1-4AD4-A4F5-A5EF8C1EF72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863AA63-B81D-4BEA-B401-7C8E88F125D3}" type="pres">
      <dgm:prSet presAssocID="{09FE452A-31C1-4AD4-A4F5-A5EF8C1EF729}" presName="invisiNode" presStyleLbl="node1" presStyleIdx="2" presStyleCnt="5"/>
      <dgm:spPr/>
    </dgm:pt>
    <dgm:pt modelId="{830033F6-70C3-45C8-B366-30647F327C3D}" type="pres">
      <dgm:prSet presAssocID="{09FE452A-31C1-4AD4-A4F5-A5EF8C1EF729}" presName="imagNode" presStyleLbl="fgImgPlace1" presStyleIdx="2" presStyleCnt="5"/>
      <dgm:spPr/>
    </dgm:pt>
    <dgm:pt modelId="{17737A3A-F114-4941-9020-DB440C0DE4F5}" type="pres">
      <dgm:prSet presAssocID="{06DD2A6C-6611-49B0-B30D-AF5A1EB74838}" presName="sibTrans" presStyleLbl="sibTrans2D1" presStyleIdx="0" presStyleCnt="0"/>
      <dgm:spPr/>
      <dgm:t>
        <a:bodyPr/>
        <a:lstStyle/>
        <a:p>
          <a:endParaRPr lang="es-CO"/>
        </a:p>
      </dgm:t>
    </dgm:pt>
    <dgm:pt modelId="{F77A51A9-AD8D-4630-9D21-D71F37FB3C40}" type="pres">
      <dgm:prSet presAssocID="{E810EF45-F0BD-460D-B22A-2EE78A2A58AF}" presName="compNode" presStyleCnt="0"/>
      <dgm:spPr/>
    </dgm:pt>
    <dgm:pt modelId="{89ACC5B8-0DA8-4046-B416-A37421194A7C}" type="pres">
      <dgm:prSet presAssocID="{E810EF45-F0BD-460D-B22A-2EE78A2A58A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53B3AA4-D394-499C-96E0-0485FE155145}" type="pres">
      <dgm:prSet presAssocID="{E810EF45-F0BD-460D-B22A-2EE78A2A58AF}" presName="invisiNode" presStyleLbl="node1" presStyleIdx="3" presStyleCnt="5"/>
      <dgm:spPr/>
    </dgm:pt>
    <dgm:pt modelId="{3C0940A1-3632-48DA-A781-71106833F2AA}" type="pres">
      <dgm:prSet presAssocID="{E810EF45-F0BD-460D-B22A-2EE78A2A58AF}" presName="imagNode" presStyleLbl="fgImgPlace1" presStyleIdx="3" presStyleCnt="5"/>
      <dgm:spPr/>
    </dgm:pt>
    <dgm:pt modelId="{B66D5392-0CA3-4EFC-8E0D-3823856625F6}" type="pres">
      <dgm:prSet presAssocID="{7F347810-8088-479E-9C20-CB2470789DC7}" presName="sibTrans" presStyleLbl="sibTrans2D1" presStyleIdx="0" presStyleCnt="0"/>
      <dgm:spPr/>
      <dgm:t>
        <a:bodyPr/>
        <a:lstStyle/>
        <a:p>
          <a:endParaRPr lang="es-CO"/>
        </a:p>
      </dgm:t>
    </dgm:pt>
    <dgm:pt modelId="{21ACF8B0-BD4B-4A00-8CBB-50BCAF69C3CF}" type="pres">
      <dgm:prSet presAssocID="{DF5BD182-3EE0-42CD-AE55-85748A4CC80B}" presName="compNode" presStyleCnt="0"/>
      <dgm:spPr/>
    </dgm:pt>
    <dgm:pt modelId="{D3E6B8E2-0A11-41B6-93A9-4946E07A5A2F}" type="pres">
      <dgm:prSet presAssocID="{DF5BD182-3EE0-42CD-AE55-85748A4CC80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A6DA62A-042C-45BA-9CDB-DAECC8267441}" type="pres">
      <dgm:prSet presAssocID="{DF5BD182-3EE0-42CD-AE55-85748A4CC80B}" presName="invisiNode" presStyleLbl="node1" presStyleIdx="4" presStyleCnt="5"/>
      <dgm:spPr/>
    </dgm:pt>
    <dgm:pt modelId="{23AD18E6-3ECD-4711-8DF7-A8AD28678012}" type="pres">
      <dgm:prSet presAssocID="{DF5BD182-3EE0-42CD-AE55-85748A4CC80B}" presName="imagNode" presStyleLbl="fgImgPlace1" presStyleIdx="4" presStyleCnt="5"/>
      <dgm:spPr/>
    </dgm:pt>
  </dgm:ptLst>
  <dgm:cxnLst>
    <dgm:cxn modelId="{9483EB0D-A7DB-47E7-9D9A-02AB1F681570}" type="presOf" srcId="{AFFA5C5A-8FDA-4838-BAB8-41B85452621B}" destId="{61B0F495-5A8D-49A1-AD3A-A0BAABFD8C43}" srcOrd="0" destOrd="0" presId="urn:microsoft.com/office/officeart/2005/8/layout/pList2#1"/>
    <dgm:cxn modelId="{EB906739-0245-41F0-AD44-8F975753D7E4}" type="presOf" srcId="{7F347810-8088-479E-9C20-CB2470789DC7}" destId="{B66D5392-0CA3-4EFC-8E0D-3823856625F6}" srcOrd="0" destOrd="0" presId="urn:microsoft.com/office/officeart/2005/8/layout/pList2#1"/>
    <dgm:cxn modelId="{CD5F976F-00CB-421E-93DC-6BF1424E39C7}" type="presOf" srcId="{E810EF45-F0BD-460D-B22A-2EE78A2A58AF}" destId="{89ACC5B8-0DA8-4046-B416-A37421194A7C}" srcOrd="0" destOrd="0" presId="urn:microsoft.com/office/officeart/2005/8/layout/pList2#1"/>
    <dgm:cxn modelId="{DE3066FD-B071-471B-BB84-C644254C27E6}" type="presOf" srcId="{BD48EC87-A4B6-4932-AC10-1A3535E357C1}" destId="{81F713DD-C37D-4662-A06B-EF99CF97A69A}" srcOrd="0" destOrd="0" presId="urn:microsoft.com/office/officeart/2005/8/layout/pList2#1"/>
    <dgm:cxn modelId="{B1398838-2294-4B85-8151-98768366C0C9}" type="presOf" srcId="{3C4B2D4E-CBA5-4E66-B698-1B0B560AC1E6}" destId="{E9838A85-95A7-4E19-8377-9C8057AC46F7}" srcOrd="0" destOrd="0" presId="urn:microsoft.com/office/officeart/2005/8/layout/pList2#1"/>
    <dgm:cxn modelId="{9FEACDCE-5299-40C3-8EC4-3A09E5B6288C}" srcId="{BD48EC87-A4B6-4932-AC10-1A3535E357C1}" destId="{09FE452A-31C1-4AD4-A4F5-A5EF8C1EF729}" srcOrd="2" destOrd="0" parTransId="{AC165902-82F9-4C68-9145-6A222865CBFE}" sibTransId="{06DD2A6C-6611-49B0-B30D-AF5A1EB74838}"/>
    <dgm:cxn modelId="{B715D0E0-5D18-4202-9111-818F63F06A7A}" srcId="{BD48EC87-A4B6-4932-AC10-1A3535E357C1}" destId="{DF5BD182-3EE0-42CD-AE55-85748A4CC80B}" srcOrd="4" destOrd="0" parTransId="{62C22B2F-F1A2-49DA-9F47-402460A0EE0B}" sibTransId="{AC844623-1E47-4135-B4F9-A351DB0DECB3}"/>
    <dgm:cxn modelId="{4733B7EE-8BC8-42D3-83B2-4682E29FD3A9}" srcId="{BD48EC87-A4B6-4932-AC10-1A3535E357C1}" destId="{855EC471-DBB1-4445-8BFF-750D3F987EDC}" srcOrd="1" destOrd="0" parTransId="{A450A171-1A75-486D-90E0-663A098CBE8A}" sibTransId="{AFFA5C5A-8FDA-4838-BAB8-41B85452621B}"/>
    <dgm:cxn modelId="{C19F99A5-6F70-4D46-9BF8-222F4EC6FA4B}" type="presOf" srcId="{DF5BD182-3EE0-42CD-AE55-85748A4CC80B}" destId="{D3E6B8E2-0A11-41B6-93A9-4946E07A5A2F}" srcOrd="0" destOrd="0" presId="urn:microsoft.com/office/officeart/2005/8/layout/pList2#1"/>
    <dgm:cxn modelId="{CC228F85-5A08-48DF-8B3D-EE12FC310940}" type="presOf" srcId="{09FE452A-31C1-4AD4-A4F5-A5EF8C1EF729}" destId="{8450BB7C-2734-42CE-915F-5AB51039A28E}" srcOrd="0" destOrd="0" presId="urn:microsoft.com/office/officeart/2005/8/layout/pList2#1"/>
    <dgm:cxn modelId="{07D4828E-C179-4BF4-B9E1-C54F1FE821A2}" type="presOf" srcId="{BF041E46-3137-4263-9960-EC59586BD3D7}" destId="{A428DA44-2BAC-479F-AEFB-C624EA103D9A}" srcOrd="0" destOrd="0" presId="urn:microsoft.com/office/officeart/2005/8/layout/pList2#1"/>
    <dgm:cxn modelId="{DF4CA3C9-DE70-4146-BAB6-7031397A015D}" type="presOf" srcId="{06DD2A6C-6611-49B0-B30D-AF5A1EB74838}" destId="{17737A3A-F114-4941-9020-DB440C0DE4F5}" srcOrd="0" destOrd="0" presId="urn:microsoft.com/office/officeart/2005/8/layout/pList2#1"/>
    <dgm:cxn modelId="{9AB8863E-BA92-46D1-8575-5B1E2573C83E}" srcId="{BD48EC87-A4B6-4932-AC10-1A3535E357C1}" destId="{E810EF45-F0BD-460D-B22A-2EE78A2A58AF}" srcOrd="3" destOrd="0" parTransId="{A4F05D96-FBAB-4A75-A1B2-EAD0C554BEF4}" sibTransId="{7F347810-8088-479E-9C20-CB2470789DC7}"/>
    <dgm:cxn modelId="{B0179916-3611-44E7-A22F-CE6F7A88E4A7}" srcId="{BD48EC87-A4B6-4932-AC10-1A3535E357C1}" destId="{3C4B2D4E-CBA5-4E66-B698-1B0B560AC1E6}" srcOrd="0" destOrd="0" parTransId="{505A9200-0662-4C99-B9CE-B5906617B576}" sibTransId="{BF041E46-3137-4263-9960-EC59586BD3D7}"/>
    <dgm:cxn modelId="{CA0992BD-46D5-40D1-BB78-078BA0AE3326}" type="presOf" srcId="{855EC471-DBB1-4445-8BFF-750D3F987EDC}" destId="{9016609B-F4A3-4622-A5FF-7E4661149754}" srcOrd="0" destOrd="0" presId="urn:microsoft.com/office/officeart/2005/8/layout/pList2#1"/>
    <dgm:cxn modelId="{9265E94E-61AF-4651-A84B-14F01C763CA9}" type="presParOf" srcId="{81F713DD-C37D-4662-A06B-EF99CF97A69A}" destId="{C514B4BE-13C9-4D6C-8E9D-BEA9D0F25078}" srcOrd="0" destOrd="0" presId="urn:microsoft.com/office/officeart/2005/8/layout/pList2#1"/>
    <dgm:cxn modelId="{946E37AE-6795-4E6C-9A98-8D1FFB8DEC4B}" type="presParOf" srcId="{81F713DD-C37D-4662-A06B-EF99CF97A69A}" destId="{203A7090-E236-4BA7-B644-0DBBB40AF322}" srcOrd="1" destOrd="0" presId="urn:microsoft.com/office/officeart/2005/8/layout/pList2#1"/>
    <dgm:cxn modelId="{5608E4E9-E11F-4E90-AEEC-D924C6D49204}" type="presParOf" srcId="{203A7090-E236-4BA7-B644-0DBBB40AF322}" destId="{572AC5B3-8863-4807-970A-5D2B55077F64}" srcOrd="0" destOrd="0" presId="urn:microsoft.com/office/officeart/2005/8/layout/pList2#1"/>
    <dgm:cxn modelId="{DDD54474-1E13-4EB8-B986-8A4DDF8A6CED}" type="presParOf" srcId="{572AC5B3-8863-4807-970A-5D2B55077F64}" destId="{E9838A85-95A7-4E19-8377-9C8057AC46F7}" srcOrd="0" destOrd="0" presId="urn:microsoft.com/office/officeart/2005/8/layout/pList2#1"/>
    <dgm:cxn modelId="{92F20368-77F9-4D20-9B14-8D80BCF2E49F}" type="presParOf" srcId="{572AC5B3-8863-4807-970A-5D2B55077F64}" destId="{D6A3D4FC-BA5B-499B-BE62-12CF600FE113}" srcOrd="1" destOrd="0" presId="urn:microsoft.com/office/officeart/2005/8/layout/pList2#1"/>
    <dgm:cxn modelId="{67DB4F6F-7AAB-4AC6-AEE9-6F37271C58A4}" type="presParOf" srcId="{572AC5B3-8863-4807-970A-5D2B55077F64}" destId="{465153A9-C5D7-4588-91F7-D3978888A458}" srcOrd="2" destOrd="0" presId="urn:microsoft.com/office/officeart/2005/8/layout/pList2#1"/>
    <dgm:cxn modelId="{00CCCCE2-9958-46F2-A839-6D0387782A6E}" type="presParOf" srcId="{203A7090-E236-4BA7-B644-0DBBB40AF322}" destId="{A428DA44-2BAC-479F-AEFB-C624EA103D9A}" srcOrd="1" destOrd="0" presId="urn:microsoft.com/office/officeart/2005/8/layout/pList2#1"/>
    <dgm:cxn modelId="{4AE2769F-C00C-4712-ABF5-2EF4494F6ED7}" type="presParOf" srcId="{203A7090-E236-4BA7-B644-0DBBB40AF322}" destId="{225D23C6-B663-4633-8B0B-42FC9EF2FED5}" srcOrd="2" destOrd="0" presId="urn:microsoft.com/office/officeart/2005/8/layout/pList2#1"/>
    <dgm:cxn modelId="{8688D554-4B28-4D79-B5BB-6F1517112D9C}" type="presParOf" srcId="{225D23C6-B663-4633-8B0B-42FC9EF2FED5}" destId="{9016609B-F4A3-4622-A5FF-7E4661149754}" srcOrd="0" destOrd="0" presId="urn:microsoft.com/office/officeart/2005/8/layout/pList2#1"/>
    <dgm:cxn modelId="{BB1341C2-1E0B-4BDF-A4A5-E36A426ED9CE}" type="presParOf" srcId="{225D23C6-B663-4633-8B0B-42FC9EF2FED5}" destId="{C79BE09B-68C8-4212-8934-A911AC9A85C9}" srcOrd="1" destOrd="0" presId="urn:microsoft.com/office/officeart/2005/8/layout/pList2#1"/>
    <dgm:cxn modelId="{7F2B3E6B-0B2D-4528-BCFD-51EA9FBD4563}" type="presParOf" srcId="{225D23C6-B663-4633-8B0B-42FC9EF2FED5}" destId="{A47BC90D-E4CD-41FA-B473-C50DAD6A2688}" srcOrd="2" destOrd="0" presId="urn:microsoft.com/office/officeart/2005/8/layout/pList2#1"/>
    <dgm:cxn modelId="{FB4C1610-CF09-4F8C-B14D-3014590D687B}" type="presParOf" srcId="{203A7090-E236-4BA7-B644-0DBBB40AF322}" destId="{61B0F495-5A8D-49A1-AD3A-A0BAABFD8C43}" srcOrd="3" destOrd="0" presId="urn:microsoft.com/office/officeart/2005/8/layout/pList2#1"/>
    <dgm:cxn modelId="{EA189D46-8798-459B-8CC6-215591FA9232}" type="presParOf" srcId="{203A7090-E236-4BA7-B644-0DBBB40AF322}" destId="{2BA0AD69-06BB-4213-B43F-57D26DA9F3B3}" srcOrd="4" destOrd="0" presId="urn:microsoft.com/office/officeart/2005/8/layout/pList2#1"/>
    <dgm:cxn modelId="{C72A81BE-AF27-4F28-8084-5E297D1118B5}" type="presParOf" srcId="{2BA0AD69-06BB-4213-B43F-57D26DA9F3B3}" destId="{8450BB7C-2734-42CE-915F-5AB51039A28E}" srcOrd="0" destOrd="0" presId="urn:microsoft.com/office/officeart/2005/8/layout/pList2#1"/>
    <dgm:cxn modelId="{2EA43AE6-FA2F-4DBE-91C6-85C3D3D5896D}" type="presParOf" srcId="{2BA0AD69-06BB-4213-B43F-57D26DA9F3B3}" destId="{1863AA63-B81D-4BEA-B401-7C8E88F125D3}" srcOrd="1" destOrd="0" presId="urn:microsoft.com/office/officeart/2005/8/layout/pList2#1"/>
    <dgm:cxn modelId="{04F7D289-180A-4E32-BADF-0D479D30FC34}" type="presParOf" srcId="{2BA0AD69-06BB-4213-B43F-57D26DA9F3B3}" destId="{830033F6-70C3-45C8-B366-30647F327C3D}" srcOrd="2" destOrd="0" presId="urn:microsoft.com/office/officeart/2005/8/layout/pList2#1"/>
    <dgm:cxn modelId="{1CF50824-52DB-47C5-B4D1-623BF652E43E}" type="presParOf" srcId="{203A7090-E236-4BA7-B644-0DBBB40AF322}" destId="{17737A3A-F114-4941-9020-DB440C0DE4F5}" srcOrd="5" destOrd="0" presId="urn:microsoft.com/office/officeart/2005/8/layout/pList2#1"/>
    <dgm:cxn modelId="{94644CEB-7902-45D0-9470-1D3953B587A2}" type="presParOf" srcId="{203A7090-E236-4BA7-B644-0DBBB40AF322}" destId="{F77A51A9-AD8D-4630-9D21-D71F37FB3C40}" srcOrd="6" destOrd="0" presId="urn:microsoft.com/office/officeart/2005/8/layout/pList2#1"/>
    <dgm:cxn modelId="{DD9E0902-CC15-4D1C-B4B1-B4BEAFCB464B}" type="presParOf" srcId="{F77A51A9-AD8D-4630-9D21-D71F37FB3C40}" destId="{89ACC5B8-0DA8-4046-B416-A37421194A7C}" srcOrd="0" destOrd="0" presId="urn:microsoft.com/office/officeart/2005/8/layout/pList2#1"/>
    <dgm:cxn modelId="{FF5BA1C0-1921-4BF6-BA75-A73E1520A117}" type="presParOf" srcId="{F77A51A9-AD8D-4630-9D21-D71F37FB3C40}" destId="{453B3AA4-D394-499C-96E0-0485FE155145}" srcOrd="1" destOrd="0" presId="urn:microsoft.com/office/officeart/2005/8/layout/pList2#1"/>
    <dgm:cxn modelId="{D6ECB136-D846-4000-BA26-B1459449C384}" type="presParOf" srcId="{F77A51A9-AD8D-4630-9D21-D71F37FB3C40}" destId="{3C0940A1-3632-48DA-A781-71106833F2AA}" srcOrd="2" destOrd="0" presId="urn:microsoft.com/office/officeart/2005/8/layout/pList2#1"/>
    <dgm:cxn modelId="{7AE44343-8025-425E-A23D-BE61EB81BF50}" type="presParOf" srcId="{203A7090-E236-4BA7-B644-0DBBB40AF322}" destId="{B66D5392-0CA3-4EFC-8E0D-3823856625F6}" srcOrd="7" destOrd="0" presId="urn:microsoft.com/office/officeart/2005/8/layout/pList2#1"/>
    <dgm:cxn modelId="{02682DB0-F521-4CC1-8C8E-8882340190D0}" type="presParOf" srcId="{203A7090-E236-4BA7-B644-0DBBB40AF322}" destId="{21ACF8B0-BD4B-4A00-8CBB-50BCAF69C3CF}" srcOrd="8" destOrd="0" presId="urn:microsoft.com/office/officeart/2005/8/layout/pList2#1"/>
    <dgm:cxn modelId="{612A12FD-179F-4E21-9E40-AE21A8BFDBBF}" type="presParOf" srcId="{21ACF8B0-BD4B-4A00-8CBB-50BCAF69C3CF}" destId="{D3E6B8E2-0A11-41B6-93A9-4946E07A5A2F}" srcOrd="0" destOrd="0" presId="urn:microsoft.com/office/officeart/2005/8/layout/pList2#1"/>
    <dgm:cxn modelId="{BCCFC1D1-9EEC-4E26-8594-74CB9A7C3FF6}" type="presParOf" srcId="{21ACF8B0-BD4B-4A00-8CBB-50BCAF69C3CF}" destId="{2A6DA62A-042C-45BA-9CDB-DAECC8267441}" srcOrd="1" destOrd="0" presId="urn:microsoft.com/office/officeart/2005/8/layout/pList2#1"/>
    <dgm:cxn modelId="{5349D938-7203-470D-B430-D5B5465C30E6}" type="presParOf" srcId="{21ACF8B0-BD4B-4A00-8CBB-50BCAF69C3CF}" destId="{23AD18E6-3ECD-4711-8DF7-A8AD28678012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27AB8B-E380-4EA0-B7B9-C4941043813C}">
      <dsp:nvSpPr>
        <dsp:cNvPr id="0" name=""/>
        <dsp:cNvSpPr/>
      </dsp:nvSpPr>
      <dsp:spPr>
        <a:xfrm>
          <a:off x="0" y="807864"/>
          <a:ext cx="8064896" cy="15590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6500" kern="1200" dirty="0" smtClean="0"/>
            <a:t>STRATEGIC</a:t>
          </a:r>
          <a:r>
            <a:rPr lang="es-CO" sz="6500" kern="1200" baseline="0" dirty="0" smtClean="0"/>
            <a:t> LEVEL</a:t>
          </a:r>
          <a:endParaRPr lang="es-CO" sz="6500" kern="1200" dirty="0"/>
        </a:p>
      </dsp:txBody>
      <dsp:txXfrm>
        <a:off x="76105" y="883969"/>
        <a:ext cx="7912686" cy="1406815"/>
      </dsp:txXfrm>
    </dsp:sp>
    <dsp:sp modelId="{4338600B-D616-4D29-8A99-9D287271FAE9}">
      <dsp:nvSpPr>
        <dsp:cNvPr id="0" name=""/>
        <dsp:cNvSpPr/>
      </dsp:nvSpPr>
      <dsp:spPr>
        <a:xfrm>
          <a:off x="0" y="2585764"/>
          <a:ext cx="8064896" cy="15590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6500" kern="1200" dirty="0" smtClean="0"/>
            <a:t>EXECUTION LEVEL</a:t>
          </a:r>
          <a:endParaRPr lang="es-CO" sz="6500" kern="1200" dirty="0"/>
        </a:p>
      </dsp:txBody>
      <dsp:txXfrm>
        <a:off x="76105" y="2661869"/>
        <a:ext cx="7912686" cy="1406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867A6-4FCB-48ED-8DDA-6E6DB3F56E30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ASSOCIATION 3</a:t>
          </a:r>
          <a:endParaRPr lang="es-CO" sz="2000" kern="1200" dirty="0"/>
        </a:p>
      </dsp:txBody>
      <dsp:txXfrm>
        <a:off x="2153920" y="477519"/>
        <a:ext cx="1788160" cy="1097280"/>
      </dsp:txXfrm>
    </dsp:sp>
    <dsp:sp modelId="{08296DE1-41B8-4A84-9DB8-75BA85768533}">
      <dsp:nvSpPr>
        <dsp:cNvPr id="0" name=""/>
        <dsp:cNvSpPr/>
      </dsp:nvSpPr>
      <dsp:spPr>
        <a:xfrm>
          <a:off x="2664301" y="1584187"/>
          <a:ext cx="2438400" cy="2438400"/>
        </a:xfrm>
        <a:prstGeom prst="ellipse">
          <a:avLst/>
        </a:prstGeom>
        <a:solidFill>
          <a:srgbClr val="00B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ASSOCIATION 1</a:t>
          </a:r>
          <a:endParaRPr lang="es-CO" sz="2000" kern="1200" dirty="0"/>
        </a:p>
      </dsp:txBody>
      <dsp:txXfrm>
        <a:off x="3410045" y="2214107"/>
        <a:ext cx="1463040" cy="1341120"/>
      </dsp:txXfrm>
    </dsp:sp>
    <dsp:sp modelId="{B481F68E-3D11-4B6F-93B1-17E12D67D691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solidFill>
          <a:schemeClr val="accent4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ASSOCIATION 2</a:t>
          </a:r>
          <a:endParaRPr lang="es-CO" sz="2000" kern="1200" dirty="0"/>
        </a:p>
      </dsp:txBody>
      <dsp:txXfrm>
        <a:off x="1178560" y="2204720"/>
        <a:ext cx="1463040" cy="1341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4944F-6837-4341-B4E8-F2B6ED8F1B79}">
      <dsp:nvSpPr>
        <dsp:cNvPr id="0" name=""/>
        <dsp:cNvSpPr/>
      </dsp:nvSpPr>
      <dsp:spPr>
        <a:xfrm>
          <a:off x="3828" y="1098380"/>
          <a:ext cx="1674098" cy="10044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kern="1200" dirty="0" err="1" smtClean="0">
              <a:latin typeface="Century Gothic" pitchFamily="34" charset="0"/>
            </a:rPr>
            <a:t>Entrepreneurial</a:t>
          </a:r>
          <a:r>
            <a:rPr lang="es-CO" sz="1600" b="0" kern="1200" dirty="0" smtClean="0">
              <a:latin typeface="Century Gothic" pitchFamily="34" charset="0"/>
            </a:rPr>
            <a:t> </a:t>
          </a:r>
          <a:r>
            <a:rPr lang="es-CO" sz="1600" b="0" kern="1200" dirty="0" err="1" smtClean="0">
              <a:latin typeface="Century Gothic" pitchFamily="34" charset="0"/>
            </a:rPr>
            <a:t>Awareness</a:t>
          </a:r>
          <a:endParaRPr lang="es-ES" sz="1600" b="0" kern="1200" dirty="0">
            <a:latin typeface="Century Gothic" pitchFamily="34" charset="0"/>
          </a:endParaRPr>
        </a:p>
      </dsp:txBody>
      <dsp:txXfrm>
        <a:off x="33248" y="1127800"/>
        <a:ext cx="1615258" cy="945618"/>
      </dsp:txXfrm>
    </dsp:sp>
    <dsp:sp modelId="{23D9391D-34E2-4A2C-B74C-873F06918BC2}">
      <dsp:nvSpPr>
        <dsp:cNvPr id="0" name=""/>
        <dsp:cNvSpPr/>
      </dsp:nvSpPr>
      <dsp:spPr>
        <a:xfrm>
          <a:off x="1845336" y="1393021"/>
          <a:ext cx="354908" cy="4151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0" kern="1200">
            <a:latin typeface="Century Gothic" pitchFamily="34" charset="0"/>
          </a:endParaRPr>
        </a:p>
      </dsp:txBody>
      <dsp:txXfrm>
        <a:off x="1845336" y="1476056"/>
        <a:ext cx="248436" cy="249106"/>
      </dsp:txXfrm>
    </dsp:sp>
    <dsp:sp modelId="{3BD19A51-1C2F-4396-A87D-314047A01130}">
      <dsp:nvSpPr>
        <dsp:cNvPr id="0" name=""/>
        <dsp:cNvSpPr/>
      </dsp:nvSpPr>
      <dsp:spPr>
        <a:xfrm>
          <a:off x="2347566" y="1098380"/>
          <a:ext cx="1674098" cy="1004458"/>
        </a:xfrm>
        <a:prstGeom prst="roundRect">
          <a:avLst>
            <a:gd name="adj" fmla="val 1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kern="1200" dirty="0" err="1" smtClean="0">
              <a:latin typeface="Century Gothic" pitchFamily="34" charset="0"/>
            </a:rPr>
            <a:t>Incubation</a:t>
          </a:r>
          <a:endParaRPr lang="es-ES" sz="1600" b="0" kern="1200" dirty="0">
            <a:latin typeface="Century Gothic" pitchFamily="34" charset="0"/>
          </a:endParaRPr>
        </a:p>
      </dsp:txBody>
      <dsp:txXfrm>
        <a:off x="2376986" y="1127800"/>
        <a:ext cx="1615258" cy="945618"/>
      </dsp:txXfrm>
    </dsp:sp>
    <dsp:sp modelId="{4C4A18E1-640F-455E-B796-361075CC2085}">
      <dsp:nvSpPr>
        <dsp:cNvPr id="0" name=""/>
        <dsp:cNvSpPr/>
      </dsp:nvSpPr>
      <dsp:spPr>
        <a:xfrm>
          <a:off x="4325611" y="1393021"/>
          <a:ext cx="354908" cy="4151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0" kern="1200">
            <a:latin typeface="Century Gothic" pitchFamily="34" charset="0"/>
          </a:endParaRPr>
        </a:p>
      </dsp:txBody>
      <dsp:txXfrm>
        <a:off x="4325611" y="1476056"/>
        <a:ext cx="248436" cy="249106"/>
      </dsp:txXfrm>
    </dsp:sp>
    <dsp:sp modelId="{9CA7C7AA-93EB-4721-89DC-0EEB1D7451E4}">
      <dsp:nvSpPr>
        <dsp:cNvPr id="0" name=""/>
        <dsp:cNvSpPr/>
      </dsp:nvSpPr>
      <dsp:spPr>
        <a:xfrm>
          <a:off x="4691303" y="1098380"/>
          <a:ext cx="1674098" cy="1004458"/>
        </a:xfrm>
        <a:prstGeom prst="roundRect">
          <a:avLst>
            <a:gd name="adj" fmla="val 1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0" kern="1200" dirty="0" err="1" smtClean="0">
              <a:latin typeface="Century Gothic" pitchFamily="34" charset="0"/>
            </a:rPr>
            <a:t>Strengthening</a:t>
          </a:r>
          <a:endParaRPr lang="es-ES" sz="1400" b="0" kern="1200" dirty="0">
            <a:latin typeface="Century Gothic" pitchFamily="34" charset="0"/>
          </a:endParaRPr>
        </a:p>
      </dsp:txBody>
      <dsp:txXfrm>
        <a:off x="4720723" y="1127800"/>
        <a:ext cx="1615258" cy="945618"/>
      </dsp:txXfrm>
    </dsp:sp>
    <dsp:sp modelId="{B6308ABD-53F3-4EBF-86E9-F01331317F05}">
      <dsp:nvSpPr>
        <dsp:cNvPr id="0" name=""/>
        <dsp:cNvSpPr/>
      </dsp:nvSpPr>
      <dsp:spPr>
        <a:xfrm>
          <a:off x="6532811" y="1393021"/>
          <a:ext cx="354908" cy="4151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0" kern="1200">
            <a:latin typeface="Century Gothic" pitchFamily="34" charset="0"/>
          </a:endParaRPr>
        </a:p>
      </dsp:txBody>
      <dsp:txXfrm>
        <a:off x="6532811" y="1476056"/>
        <a:ext cx="248436" cy="249106"/>
      </dsp:txXfrm>
    </dsp:sp>
    <dsp:sp modelId="{A14719ED-D9BB-45F9-AA1C-BA0F2B0CF335}">
      <dsp:nvSpPr>
        <dsp:cNvPr id="0" name=""/>
        <dsp:cNvSpPr/>
      </dsp:nvSpPr>
      <dsp:spPr>
        <a:xfrm>
          <a:off x="7035040" y="1098380"/>
          <a:ext cx="1674098" cy="1004458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err="1" smtClean="0">
              <a:latin typeface="Century Gothic" pitchFamily="34" charset="0"/>
            </a:rPr>
            <a:t>Fundraising</a:t>
          </a:r>
          <a:endParaRPr lang="es-ES" sz="1600" b="0" kern="1200" dirty="0">
            <a:latin typeface="Century Gothic" pitchFamily="34" charset="0"/>
          </a:endParaRPr>
        </a:p>
      </dsp:txBody>
      <dsp:txXfrm>
        <a:off x="7064460" y="1127800"/>
        <a:ext cx="1615258" cy="9456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43704-43A6-4707-92D7-6BD195620D6C}">
      <dsp:nvSpPr>
        <dsp:cNvPr id="0" name=""/>
        <dsp:cNvSpPr/>
      </dsp:nvSpPr>
      <dsp:spPr>
        <a:xfrm>
          <a:off x="2904136" y="5554903"/>
          <a:ext cx="104676" cy="10467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3548B86-41B2-4489-B05A-2680B0771622}">
      <dsp:nvSpPr>
        <dsp:cNvPr id="0" name=""/>
        <dsp:cNvSpPr/>
      </dsp:nvSpPr>
      <dsp:spPr>
        <a:xfrm>
          <a:off x="2672090" y="5649209"/>
          <a:ext cx="104676" cy="104676"/>
        </a:xfrm>
        <a:prstGeom prst="ellipse">
          <a:avLst/>
        </a:prstGeom>
        <a:gradFill rotWithShape="0">
          <a:gsLst>
            <a:gs pos="0">
              <a:schemeClr val="accent3">
                <a:hueOff val="803590"/>
                <a:satOff val="-1206"/>
                <a:lumOff val="-196"/>
                <a:alphaOff val="0"/>
                <a:shade val="51000"/>
                <a:satMod val="130000"/>
              </a:schemeClr>
            </a:gs>
            <a:gs pos="80000">
              <a:schemeClr val="accent3">
                <a:hueOff val="803590"/>
                <a:satOff val="-1206"/>
                <a:lumOff val="-196"/>
                <a:alphaOff val="0"/>
                <a:shade val="93000"/>
                <a:satMod val="130000"/>
              </a:schemeClr>
            </a:gs>
            <a:gs pos="100000">
              <a:schemeClr val="accent3">
                <a:hueOff val="803590"/>
                <a:satOff val="-1206"/>
                <a:lumOff val="-19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803590"/>
              <a:satOff val="-1206"/>
              <a:lumOff val="-1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4DCB468-9F8E-4762-BAB7-B114F3387A47}">
      <dsp:nvSpPr>
        <dsp:cNvPr id="0" name=""/>
        <dsp:cNvSpPr/>
      </dsp:nvSpPr>
      <dsp:spPr>
        <a:xfrm>
          <a:off x="2434919" y="5727169"/>
          <a:ext cx="104676" cy="104676"/>
        </a:xfrm>
        <a:prstGeom prst="ellipse">
          <a:avLst/>
        </a:prstGeom>
        <a:gradFill rotWithShape="0">
          <a:gsLst>
            <a:gs pos="0">
              <a:schemeClr val="accent3">
                <a:hueOff val="1607181"/>
                <a:satOff val="-2411"/>
                <a:lumOff val="-392"/>
                <a:alphaOff val="0"/>
                <a:shade val="51000"/>
                <a:satMod val="130000"/>
              </a:schemeClr>
            </a:gs>
            <a:gs pos="80000">
              <a:schemeClr val="accent3">
                <a:hueOff val="1607181"/>
                <a:satOff val="-2411"/>
                <a:lumOff val="-392"/>
                <a:alphaOff val="0"/>
                <a:shade val="93000"/>
                <a:satMod val="130000"/>
              </a:schemeClr>
            </a:gs>
            <a:gs pos="100000">
              <a:schemeClr val="accent3">
                <a:hueOff val="1607181"/>
                <a:satOff val="-2411"/>
                <a:lumOff val="-39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607181"/>
              <a:satOff val="-2411"/>
              <a:lumOff val="-39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EEA910-FCF6-4384-8265-3C9CBE6B82E2}">
      <dsp:nvSpPr>
        <dsp:cNvPr id="0" name=""/>
        <dsp:cNvSpPr/>
      </dsp:nvSpPr>
      <dsp:spPr>
        <a:xfrm>
          <a:off x="2194089" y="5787525"/>
          <a:ext cx="104676" cy="104676"/>
        </a:xfrm>
        <a:prstGeom prst="ellipse">
          <a:avLst/>
        </a:prstGeom>
        <a:gradFill rotWithShape="0">
          <a:gsLst>
            <a:gs pos="0">
              <a:schemeClr val="accent3">
                <a:hueOff val="2410771"/>
                <a:satOff val="-3617"/>
                <a:lumOff val="-588"/>
                <a:alphaOff val="0"/>
                <a:shade val="51000"/>
                <a:satMod val="130000"/>
              </a:schemeClr>
            </a:gs>
            <a:gs pos="80000">
              <a:schemeClr val="accent3">
                <a:hueOff val="2410771"/>
                <a:satOff val="-3617"/>
                <a:lumOff val="-588"/>
                <a:alphaOff val="0"/>
                <a:shade val="93000"/>
                <a:satMod val="130000"/>
              </a:schemeClr>
            </a:gs>
            <a:gs pos="100000">
              <a:schemeClr val="accent3">
                <a:hueOff val="2410771"/>
                <a:satOff val="-3617"/>
                <a:lumOff val="-58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2410771"/>
              <a:satOff val="-3617"/>
              <a:lumOff val="-5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F2BDF1-A405-43BE-93D9-80F32933FD78}">
      <dsp:nvSpPr>
        <dsp:cNvPr id="0" name=""/>
        <dsp:cNvSpPr/>
      </dsp:nvSpPr>
      <dsp:spPr>
        <a:xfrm>
          <a:off x="4170507" y="4642017"/>
          <a:ext cx="104676" cy="104676"/>
        </a:xfrm>
        <a:prstGeom prst="ellipse">
          <a:avLst/>
        </a:prstGeom>
        <a:gradFill rotWithShape="0">
          <a:gsLst>
            <a:gs pos="0">
              <a:schemeClr val="accent3">
                <a:hueOff val="3214361"/>
                <a:satOff val="-4823"/>
                <a:lumOff val="-784"/>
                <a:alphaOff val="0"/>
                <a:shade val="51000"/>
                <a:satMod val="130000"/>
              </a:schemeClr>
            </a:gs>
            <a:gs pos="80000">
              <a:schemeClr val="accent3">
                <a:hueOff val="3214361"/>
                <a:satOff val="-4823"/>
                <a:lumOff val="-784"/>
                <a:alphaOff val="0"/>
                <a:shade val="93000"/>
                <a:satMod val="130000"/>
              </a:schemeClr>
            </a:gs>
            <a:gs pos="100000">
              <a:schemeClr val="accent3">
                <a:hueOff val="3214361"/>
                <a:satOff val="-4823"/>
                <a:lumOff val="-78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3214361"/>
              <a:satOff val="-4823"/>
              <a:lumOff val="-78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5C80FF-3303-4B59-B679-88D60FFD49D9}">
      <dsp:nvSpPr>
        <dsp:cNvPr id="0" name=""/>
        <dsp:cNvSpPr/>
      </dsp:nvSpPr>
      <dsp:spPr>
        <a:xfrm>
          <a:off x="3986773" y="4828115"/>
          <a:ext cx="104676" cy="104676"/>
        </a:xfrm>
        <a:prstGeom prst="ellipse">
          <a:avLst/>
        </a:prstGeom>
        <a:gradFill rotWithShape="0">
          <a:gsLst>
            <a:gs pos="0">
              <a:schemeClr val="accent3">
                <a:hueOff val="4017952"/>
                <a:satOff val="-6029"/>
                <a:lumOff val="-980"/>
                <a:alphaOff val="0"/>
                <a:shade val="51000"/>
                <a:satMod val="130000"/>
              </a:schemeClr>
            </a:gs>
            <a:gs pos="80000">
              <a:schemeClr val="accent3">
                <a:hueOff val="4017952"/>
                <a:satOff val="-6029"/>
                <a:lumOff val="-980"/>
                <a:alphaOff val="0"/>
                <a:shade val="93000"/>
                <a:satMod val="130000"/>
              </a:schemeClr>
            </a:gs>
            <a:gs pos="100000">
              <a:schemeClr val="accent3">
                <a:hueOff val="4017952"/>
                <a:satOff val="-6029"/>
                <a:lumOff val="-98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4017952"/>
              <a:satOff val="-6029"/>
              <a:lumOff val="-98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394C054-9AE9-482B-AAC4-6D76F0F7B69C}">
      <dsp:nvSpPr>
        <dsp:cNvPr id="0" name=""/>
        <dsp:cNvSpPr/>
      </dsp:nvSpPr>
      <dsp:spPr>
        <a:xfrm>
          <a:off x="4931061" y="3510340"/>
          <a:ext cx="104676" cy="104676"/>
        </a:xfrm>
        <a:prstGeom prst="ellipse">
          <a:avLst/>
        </a:prstGeom>
        <a:gradFill rotWithShape="0">
          <a:gsLst>
            <a:gs pos="0">
              <a:schemeClr val="accent3">
                <a:hueOff val="4821541"/>
                <a:satOff val="-7234"/>
                <a:lumOff val="-1176"/>
                <a:alphaOff val="0"/>
                <a:shade val="51000"/>
                <a:satMod val="130000"/>
              </a:schemeClr>
            </a:gs>
            <a:gs pos="80000">
              <a:schemeClr val="accent3">
                <a:hueOff val="4821541"/>
                <a:satOff val="-7234"/>
                <a:lumOff val="-1176"/>
                <a:alphaOff val="0"/>
                <a:shade val="93000"/>
                <a:satMod val="130000"/>
              </a:schemeClr>
            </a:gs>
            <a:gs pos="100000">
              <a:schemeClr val="accent3">
                <a:hueOff val="4821541"/>
                <a:satOff val="-7234"/>
                <a:lumOff val="-117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4821541"/>
              <a:satOff val="-7234"/>
              <a:lumOff val="-11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7E3971-720D-42CE-AC68-68A60CC2E926}">
      <dsp:nvSpPr>
        <dsp:cNvPr id="0" name=""/>
        <dsp:cNvSpPr/>
      </dsp:nvSpPr>
      <dsp:spPr>
        <a:xfrm>
          <a:off x="5339521" y="2131580"/>
          <a:ext cx="104676" cy="104676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1BDD09C-A798-4C74-A806-5ECDAEAD8F23}">
      <dsp:nvSpPr>
        <dsp:cNvPr id="0" name=""/>
        <dsp:cNvSpPr/>
      </dsp:nvSpPr>
      <dsp:spPr>
        <a:xfrm>
          <a:off x="5135291" y="500708"/>
          <a:ext cx="104676" cy="104676"/>
        </a:xfrm>
        <a:prstGeom prst="ellipse">
          <a:avLst/>
        </a:prstGeom>
        <a:gradFill rotWithShape="0">
          <a:gsLst>
            <a:gs pos="0">
              <a:schemeClr val="accent3">
                <a:hueOff val="6428722"/>
                <a:satOff val="-9646"/>
                <a:lumOff val="-1569"/>
                <a:alphaOff val="0"/>
                <a:shade val="51000"/>
                <a:satMod val="130000"/>
              </a:schemeClr>
            </a:gs>
            <a:gs pos="80000">
              <a:schemeClr val="accent3">
                <a:hueOff val="6428722"/>
                <a:satOff val="-9646"/>
                <a:lumOff val="-1569"/>
                <a:alphaOff val="0"/>
                <a:shade val="93000"/>
                <a:satMod val="130000"/>
              </a:schemeClr>
            </a:gs>
            <a:gs pos="100000">
              <a:schemeClr val="accent3">
                <a:hueOff val="6428722"/>
                <a:satOff val="-9646"/>
                <a:lumOff val="-156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6428722"/>
              <a:satOff val="-9646"/>
              <a:lumOff val="-15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36BFF23-531E-4BDA-B818-0B87E1DE2A01}">
      <dsp:nvSpPr>
        <dsp:cNvPr id="0" name=""/>
        <dsp:cNvSpPr/>
      </dsp:nvSpPr>
      <dsp:spPr>
        <a:xfrm>
          <a:off x="5287548" y="383139"/>
          <a:ext cx="104676" cy="104676"/>
        </a:xfrm>
        <a:prstGeom prst="ellipse">
          <a:avLst/>
        </a:prstGeom>
        <a:gradFill rotWithShape="0">
          <a:gsLst>
            <a:gs pos="0">
              <a:schemeClr val="accent3">
                <a:hueOff val="7232312"/>
                <a:satOff val="-10851"/>
                <a:lumOff val="-1765"/>
                <a:alphaOff val="0"/>
                <a:shade val="51000"/>
                <a:satMod val="130000"/>
              </a:schemeClr>
            </a:gs>
            <a:gs pos="80000">
              <a:schemeClr val="accent3">
                <a:hueOff val="7232312"/>
                <a:satOff val="-10851"/>
                <a:lumOff val="-1765"/>
                <a:alphaOff val="0"/>
                <a:shade val="93000"/>
                <a:satMod val="130000"/>
              </a:schemeClr>
            </a:gs>
            <a:gs pos="100000">
              <a:schemeClr val="accent3">
                <a:hueOff val="7232312"/>
                <a:satOff val="-10851"/>
                <a:lumOff val="-176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7232312"/>
              <a:satOff val="-10851"/>
              <a:lumOff val="-176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9716D82-E11A-41ED-8475-827C36F0E971}">
      <dsp:nvSpPr>
        <dsp:cNvPr id="0" name=""/>
        <dsp:cNvSpPr/>
      </dsp:nvSpPr>
      <dsp:spPr>
        <a:xfrm>
          <a:off x="5439806" y="264942"/>
          <a:ext cx="104676" cy="104676"/>
        </a:xfrm>
        <a:prstGeom prst="ellipse">
          <a:avLst/>
        </a:prstGeom>
        <a:gradFill rotWithShape="0">
          <a:gsLst>
            <a:gs pos="0">
              <a:schemeClr val="accent3">
                <a:hueOff val="8035903"/>
                <a:satOff val="-12057"/>
                <a:lumOff val="-1961"/>
                <a:alphaOff val="0"/>
                <a:shade val="51000"/>
                <a:satMod val="130000"/>
              </a:schemeClr>
            </a:gs>
            <a:gs pos="80000">
              <a:schemeClr val="accent3">
                <a:hueOff val="8035903"/>
                <a:satOff val="-12057"/>
                <a:lumOff val="-1961"/>
                <a:alphaOff val="0"/>
                <a:shade val="93000"/>
                <a:satMod val="130000"/>
              </a:schemeClr>
            </a:gs>
            <a:gs pos="100000">
              <a:schemeClr val="accent3">
                <a:hueOff val="8035903"/>
                <a:satOff val="-12057"/>
                <a:lumOff val="-196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8035903"/>
              <a:satOff val="-12057"/>
              <a:lumOff val="-196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4968D1B-3627-4E73-A6D3-14290AD99C32}">
      <dsp:nvSpPr>
        <dsp:cNvPr id="0" name=""/>
        <dsp:cNvSpPr/>
      </dsp:nvSpPr>
      <dsp:spPr>
        <a:xfrm>
          <a:off x="5592795" y="383139"/>
          <a:ext cx="104676" cy="104676"/>
        </a:xfrm>
        <a:prstGeom prst="ellipse">
          <a:avLst/>
        </a:prstGeom>
        <a:gradFill rotWithShape="0">
          <a:gsLst>
            <a:gs pos="0">
              <a:schemeClr val="accent3">
                <a:hueOff val="8839492"/>
                <a:satOff val="-13263"/>
                <a:lumOff val="-2157"/>
                <a:alphaOff val="0"/>
                <a:shade val="51000"/>
                <a:satMod val="130000"/>
              </a:schemeClr>
            </a:gs>
            <a:gs pos="80000">
              <a:schemeClr val="accent3">
                <a:hueOff val="8839492"/>
                <a:satOff val="-13263"/>
                <a:lumOff val="-2157"/>
                <a:alphaOff val="0"/>
                <a:shade val="93000"/>
                <a:satMod val="130000"/>
              </a:schemeClr>
            </a:gs>
            <a:gs pos="100000">
              <a:schemeClr val="accent3">
                <a:hueOff val="8839492"/>
                <a:satOff val="-13263"/>
                <a:lumOff val="-215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8839492"/>
              <a:satOff val="-13263"/>
              <a:lumOff val="-215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122E64E-B037-4700-A121-9FF96A5A5C1E}">
      <dsp:nvSpPr>
        <dsp:cNvPr id="0" name=""/>
        <dsp:cNvSpPr/>
      </dsp:nvSpPr>
      <dsp:spPr>
        <a:xfrm>
          <a:off x="5745052" y="500708"/>
          <a:ext cx="104676" cy="104676"/>
        </a:xfrm>
        <a:prstGeom prst="ellipse">
          <a:avLst/>
        </a:prstGeom>
        <a:gradFill rotWithShape="0">
          <a:gsLst>
            <a:gs pos="0">
              <a:schemeClr val="accent3">
                <a:hueOff val="9643083"/>
                <a:satOff val="-14469"/>
                <a:lumOff val="-2353"/>
                <a:alphaOff val="0"/>
                <a:shade val="51000"/>
                <a:satMod val="130000"/>
              </a:schemeClr>
            </a:gs>
            <a:gs pos="80000">
              <a:schemeClr val="accent3">
                <a:hueOff val="9643083"/>
                <a:satOff val="-14469"/>
                <a:lumOff val="-2353"/>
                <a:alphaOff val="0"/>
                <a:shade val="93000"/>
                <a:satMod val="130000"/>
              </a:schemeClr>
            </a:gs>
            <a:gs pos="100000">
              <a:schemeClr val="accent3">
                <a:hueOff val="9643083"/>
                <a:satOff val="-14469"/>
                <a:lumOff val="-235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9643083"/>
              <a:satOff val="-14469"/>
              <a:lumOff val="-235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A637277-F15B-48B5-BD75-93EB3F7038C7}">
      <dsp:nvSpPr>
        <dsp:cNvPr id="0" name=""/>
        <dsp:cNvSpPr/>
      </dsp:nvSpPr>
      <dsp:spPr>
        <a:xfrm>
          <a:off x="5439806" y="513911"/>
          <a:ext cx="104676" cy="104676"/>
        </a:xfrm>
        <a:prstGeom prst="ellipse">
          <a:avLst/>
        </a:prstGeom>
        <a:gradFill rotWithShape="0">
          <a:gsLst>
            <a:gs pos="0">
              <a:schemeClr val="accent3">
                <a:hueOff val="10446673"/>
                <a:satOff val="-15674"/>
                <a:lumOff val="-2549"/>
                <a:alphaOff val="0"/>
                <a:shade val="51000"/>
                <a:satMod val="130000"/>
              </a:schemeClr>
            </a:gs>
            <a:gs pos="80000">
              <a:schemeClr val="accent3">
                <a:hueOff val="10446673"/>
                <a:satOff val="-15674"/>
                <a:lumOff val="-2549"/>
                <a:alphaOff val="0"/>
                <a:shade val="93000"/>
                <a:satMod val="130000"/>
              </a:schemeClr>
            </a:gs>
            <a:gs pos="100000">
              <a:schemeClr val="accent3">
                <a:hueOff val="10446673"/>
                <a:satOff val="-15674"/>
                <a:lumOff val="-254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0446673"/>
              <a:satOff val="-15674"/>
              <a:lumOff val="-2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A60F94-1609-49A7-B4FB-E5947B7E20AD}">
      <dsp:nvSpPr>
        <dsp:cNvPr id="0" name=""/>
        <dsp:cNvSpPr/>
      </dsp:nvSpPr>
      <dsp:spPr>
        <a:xfrm>
          <a:off x="5439806" y="762879"/>
          <a:ext cx="104676" cy="104676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5ECDA4-D748-40BE-A682-68E27EC61678}">
      <dsp:nvSpPr>
        <dsp:cNvPr id="0" name=""/>
        <dsp:cNvSpPr/>
      </dsp:nvSpPr>
      <dsp:spPr>
        <a:xfrm>
          <a:off x="1612510" y="5988239"/>
          <a:ext cx="2255311" cy="60481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7374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i="0" u="none" kern="1200" dirty="0" smtClean="0"/>
            <a:t>38</a:t>
          </a:r>
          <a:endParaRPr lang="es-CO" sz="2500" b="1" kern="1200" dirty="0"/>
        </a:p>
      </dsp:txBody>
      <dsp:txXfrm>
        <a:off x="1642035" y="6017764"/>
        <a:ext cx="2196261" cy="545768"/>
      </dsp:txXfrm>
    </dsp:sp>
    <dsp:sp modelId="{3ADFE819-0ACE-4461-9880-B5A66091FB8E}">
      <dsp:nvSpPr>
        <dsp:cNvPr id="0" name=""/>
        <dsp:cNvSpPr/>
      </dsp:nvSpPr>
      <dsp:spPr>
        <a:xfrm>
          <a:off x="987011" y="5395680"/>
          <a:ext cx="1046037" cy="1045543"/>
        </a:xfrm>
        <a:prstGeom prst="ellipse">
          <a:avLst/>
        </a:prstGeom>
        <a:blipFill rotWithShape="0">
          <a:blip xmlns:r="http://schemas.openxmlformats.org/officeDocument/2006/relationships"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3E7BF69-FA60-4EB6-9A9E-25FD41295428}">
      <dsp:nvSpPr>
        <dsp:cNvPr id="0" name=""/>
        <dsp:cNvSpPr/>
      </dsp:nvSpPr>
      <dsp:spPr>
        <a:xfrm>
          <a:off x="3594052" y="5273396"/>
          <a:ext cx="2255311" cy="604818"/>
        </a:xfrm>
        <a:prstGeom prst="round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7374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b="1" kern="1200" dirty="0" smtClean="0"/>
            <a:t>32</a:t>
          </a:r>
          <a:endParaRPr lang="es-CO" sz="2500" b="1" kern="1200" dirty="0"/>
        </a:p>
      </dsp:txBody>
      <dsp:txXfrm>
        <a:off x="3623577" y="5302921"/>
        <a:ext cx="2196261" cy="545768"/>
      </dsp:txXfrm>
    </dsp:sp>
    <dsp:sp modelId="{C2023758-5633-4746-BC11-4DE48C0DDA34}">
      <dsp:nvSpPr>
        <dsp:cNvPr id="0" name=""/>
        <dsp:cNvSpPr/>
      </dsp:nvSpPr>
      <dsp:spPr>
        <a:xfrm>
          <a:off x="2968552" y="4680838"/>
          <a:ext cx="1046037" cy="1045543"/>
        </a:xfrm>
        <a:prstGeom prst="ellipse">
          <a:avLst/>
        </a:prstGeom>
        <a:blipFill rotWithShape="0">
          <a:blip xmlns:r="http://schemas.openxmlformats.org/officeDocument/2006/relationships"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818737-54E7-49D4-A2B8-0B5F171C7F2A}">
      <dsp:nvSpPr>
        <dsp:cNvPr id="0" name=""/>
        <dsp:cNvSpPr/>
      </dsp:nvSpPr>
      <dsp:spPr>
        <a:xfrm>
          <a:off x="4668637" y="4240427"/>
          <a:ext cx="2255311" cy="604818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7374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b="1" kern="1200" dirty="0" smtClean="0"/>
            <a:t>28</a:t>
          </a:r>
          <a:endParaRPr lang="es-CO" sz="2500" b="1" kern="1200" dirty="0"/>
        </a:p>
      </dsp:txBody>
      <dsp:txXfrm>
        <a:off x="4698162" y="4269952"/>
        <a:ext cx="2196261" cy="545768"/>
      </dsp:txXfrm>
    </dsp:sp>
    <dsp:sp modelId="{A58959D8-7CAE-4979-8257-021713686E50}">
      <dsp:nvSpPr>
        <dsp:cNvPr id="0" name=""/>
        <dsp:cNvSpPr/>
      </dsp:nvSpPr>
      <dsp:spPr>
        <a:xfrm>
          <a:off x="4043137" y="3647868"/>
          <a:ext cx="1046037" cy="1045543"/>
        </a:xfrm>
        <a:prstGeom prst="ellipse">
          <a:avLst/>
        </a:prstGeom>
        <a:blipFill rotWithShape="0">
          <a:blip xmlns:r="http://schemas.openxmlformats.org/officeDocument/2006/relationships"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08BBF07-B9FF-40BB-8718-A4E2451C19A7}">
      <dsp:nvSpPr>
        <dsp:cNvPr id="0" name=""/>
        <dsp:cNvSpPr/>
      </dsp:nvSpPr>
      <dsp:spPr>
        <a:xfrm>
          <a:off x="5230086" y="2912593"/>
          <a:ext cx="2255311" cy="604818"/>
        </a:xfrm>
        <a:prstGeom prst="round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7374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b="1" i="0" u="none" kern="1200" dirty="0" smtClean="0"/>
            <a:t>24</a:t>
          </a:r>
          <a:endParaRPr lang="es-CO" sz="2500" b="1" kern="1200" dirty="0"/>
        </a:p>
      </dsp:txBody>
      <dsp:txXfrm>
        <a:off x="5259611" y="2942118"/>
        <a:ext cx="2196261" cy="545768"/>
      </dsp:txXfrm>
    </dsp:sp>
    <dsp:sp modelId="{EBDEE397-15B2-4C57-88CE-B414EEE8083D}">
      <dsp:nvSpPr>
        <dsp:cNvPr id="0" name=""/>
        <dsp:cNvSpPr/>
      </dsp:nvSpPr>
      <dsp:spPr>
        <a:xfrm>
          <a:off x="4604586" y="2320034"/>
          <a:ext cx="1046037" cy="1045543"/>
        </a:xfrm>
        <a:prstGeom prst="ellipse">
          <a:avLst/>
        </a:prstGeom>
        <a:blipFill rotWithShape="0">
          <a:blip xmlns:r="http://schemas.openxmlformats.org/officeDocument/2006/relationships"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30D8882-0D62-4EED-AC55-983FCD5FA089}">
      <dsp:nvSpPr>
        <dsp:cNvPr id="0" name=""/>
        <dsp:cNvSpPr/>
      </dsp:nvSpPr>
      <dsp:spPr>
        <a:xfrm>
          <a:off x="5542653" y="1560867"/>
          <a:ext cx="2255311" cy="604818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7374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b="1" kern="1200" dirty="0" smtClean="0"/>
            <a:t>19</a:t>
          </a:r>
          <a:endParaRPr lang="es-CO" sz="2500" b="1" kern="1200" dirty="0"/>
        </a:p>
      </dsp:txBody>
      <dsp:txXfrm>
        <a:off x="5572178" y="1590392"/>
        <a:ext cx="2196261" cy="545768"/>
      </dsp:txXfrm>
    </dsp:sp>
    <dsp:sp modelId="{70248941-C4C9-4E4B-8E07-368781E09EDF}">
      <dsp:nvSpPr>
        <dsp:cNvPr id="0" name=""/>
        <dsp:cNvSpPr/>
      </dsp:nvSpPr>
      <dsp:spPr>
        <a:xfrm rot="1074287">
          <a:off x="4917153" y="968309"/>
          <a:ext cx="1046037" cy="1045543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5C4C1-5A91-43C0-8765-6444F90AE8F4}">
      <dsp:nvSpPr>
        <dsp:cNvPr id="0" name=""/>
        <dsp:cNvSpPr/>
      </dsp:nvSpPr>
      <dsp:spPr>
        <a:xfrm>
          <a:off x="237764" y="203225"/>
          <a:ext cx="896631" cy="8966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0BE6AED-ADEB-4E8A-AA31-98A1684384E1}">
      <dsp:nvSpPr>
        <dsp:cNvPr id="0" name=""/>
        <dsp:cNvSpPr/>
      </dsp:nvSpPr>
      <dsp:spPr>
        <a:xfrm>
          <a:off x="651636" y="474438"/>
          <a:ext cx="4783855" cy="363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>
              <a:solidFill>
                <a:schemeClr val="tx1"/>
              </a:solidFill>
              <a:effectLst/>
            </a:rPr>
            <a:t>BUSINESS ADMINISTRATION</a:t>
          </a:r>
          <a:endParaRPr lang="es-CO" sz="2400" b="1" kern="1200" dirty="0">
            <a:solidFill>
              <a:schemeClr val="tx1"/>
            </a:solidFill>
            <a:effectLst/>
          </a:endParaRPr>
        </a:p>
      </dsp:txBody>
      <dsp:txXfrm>
        <a:off x="651636" y="474438"/>
        <a:ext cx="4783855" cy="363763"/>
      </dsp:txXfrm>
    </dsp:sp>
    <dsp:sp modelId="{565997FC-4183-463E-BA55-6871CEB4E903}">
      <dsp:nvSpPr>
        <dsp:cNvPr id="0" name=""/>
        <dsp:cNvSpPr/>
      </dsp:nvSpPr>
      <dsp:spPr>
        <a:xfrm>
          <a:off x="237764" y="1099856"/>
          <a:ext cx="896631" cy="8966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7FEFA97-AE3A-4FC2-8507-8BAFE65D1F60}">
      <dsp:nvSpPr>
        <dsp:cNvPr id="0" name=""/>
        <dsp:cNvSpPr/>
      </dsp:nvSpPr>
      <dsp:spPr>
        <a:xfrm>
          <a:off x="651636" y="1371069"/>
          <a:ext cx="4783855" cy="363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>
              <a:solidFill>
                <a:schemeClr val="tx1"/>
              </a:solidFill>
              <a:effectLst/>
            </a:rPr>
            <a:t>INTERNATIONAL BUSINESS</a:t>
          </a:r>
          <a:endParaRPr lang="es-CO" sz="2400" b="1" kern="1200" dirty="0">
            <a:solidFill>
              <a:schemeClr val="tx1"/>
            </a:solidFill>
            <a:effectLst/>
          </a:endParaRPr>
        </a:p>
      </dsp:txBody>
      <dsp:txXfrm>
        <a:off x="651636" y="1371069"/>
        <a:ext cx="4783855" cy="363763"/>
      </dsp:txXfrm>
    </dsp:sp>
    <dsp:sp modelId="{9858F091-31E5-4648-87A9-D0F6F974442B}">
      <dsp:nvSpPr>
        <dsp:cNvPr id="0" name=""/>
        <dsp:cNvSpPr/>
      </dsp:nvSpPr>
      <dsp:spPr>
        <a:xfrm>
          <a:off x="237764" y="1996487"/>
          <a:ext cx="896631" cy="8966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CED8FC6-C721-437D-873F-CC8E8A4E3CDE}">
      <dsp:nvSpPr>
        <dsp:cNvPr id="0" name=""/>
        <dsp:cNvSpPr/>
      </dsp:nvSpPr>
      <dsp:spPr>
        <a:xfrm>
          <a:off x="651636" y="2267700"/>
          <a:ext cx="4783855" cy="363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>
              <a:solidFill>
                <a:schemeClr val="tx1"/>
              </a:solidFill>
              <a:effectLst/>
            </a:rPr>
            <a:t>ACCOUNTING</a:t>
          </a:r>
          <a:endParaRPr lang="es-CO" sz="2400" b="1" kern="1200" dirty="0">
            <a:solidFill>
              <a:schemeClr val="tx1"/>
            </a:solidFill>
            <a:effectLst/>
          </a:endParaRPr>
        </a:p>
      </dsp:txBody>
      <dsp:txXfrm>
        <a:off x="651636" y="2267700"/>
        <a:ext cx="4783855" cy="3637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5C4C1-5A91-43C0-8765-6444F90AE8F4}">
      <dsp:nvSpPr>
        <dsp:cNvPr id="0" name=""/>
        <dsp:cNvSpPr/>
      </dsp:nvSpPr>
      <dsp:spPr>
        <a:xfrm>
          <a:off x="814504" y="1821"/>
          <a:ext cx="773175" cy="7731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0BE6AED-ADEB-4E8A-AA31-98A1684384E1}">
      <dsp:nvSpPr>
        <dsp:cNvPr id="0" name=""/>
        <dsp:cNvSpPr/>
      </dsp:nvSpPr>
      <dsp:spPr>
        <a:xfrm>
          <a:off x="1222047" y="136879"/>
          <a:ext cx="4125174" cy="503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/>
            <a:t>MBA</a:t>
          </a:r>
          <a:endParaRPr lang="es-CO" sz="2400" b="1" kern="1200" dirty="0"/>
        </a:p>
      </dsp:txBody>
      <dsp:txXfrm>
        <a:off x="1222047" y="136879"/>
        <a:ext cx="4125174" cy="503058"/>
      </dsp:txXfrm>
    </dsp:sp>
    <dsp:sp modelId="{665F02C2-40E9-4099-B92F-F3FB97718AFE}">
      <dsp:nvSpPr>
        <dsp:cNvPr id="0" name=""/>
        <dsp:cNvSpPr/>
      </dsp:nvSpPr>
      <dsp:spPr>
        <a:xfrm>
          <a:off x="814504" y="774996"/>
          <a:ext cx="773175" cy="7731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6AB8DE8-5AF7-4689-AB5B-7D42652D1CE6}">
      <dsp:nvSpPr>
        <dsp:cNvPr id="0" name=""/>
        <dsp:cNvSpPr/>
      </dsp:nvSpPr>
      <dsp:spPr>
        <a:xfrm>
          <a:off x="1201091" y="910054"/>
          <a:ext cx="4125174" cy="503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/>
            <a:t>MASTER OF FINANCE</a:t>
          </a:r>
          <a:endParaRPr lang="es-CO" sz="2400" b="1" kern="1200" dirty="0"/>
        </a:p>
      </dsp:txBody>
      <dsp:txXfrm>
        <a:off x="1201091" y="910054"/>
        <a:ext cx="4125174" cy="503058"/>
      </dsp:txXfrm>
    </dsp:sp>
    <dsp:sp modelId="{1D65283D-B715-4C52-B36A-FC52F4AE24DB}">
      <dsp:nvSpPr>
        <dsp:cNvPr id="0" name=""/>
        <dsp:cNvSpPr/>
      </dsp:nvSpPr>
      <dsp:spPr>
        <a:xfrm>
          <a:off x="814504" y="1548172"/>
          <a:ext cx="773175" cy="7731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ADAB3BD-91AC-4871-87AA-4C720057D138}">
      <dsp:nvSpPr>
        <dsp:cNvPr id="0" name=""/>
        <dsp:cNvSpPr/>
      </dsp:nvSpPr>
      <dsp:spPr>
        <a:xfrm>
          <a:off x="1201091" y="1683230"/>
          <a:ext cx="4125174" cy="503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/>
            <a:t>MASTER OF MARKETING</a:t>
          </a:r>
          <a:endParaRPr lang="es-CO" sz="2400" b="1" kern="1200" dirty="0"/>
        </a:p>
      </dsp:txBody>
      <dsp:txXfrm>
        <a:off x="1201091" y="1683230"/>
        <a:ext cx="4125174" cy="503058"/>
      </dsp:txXfrm>
    </dsp:sp>
    <dsp:sp modelId="{0994128D-1861-4190-9BA7-E20B7D8A7C93}">
      <dsp:nvSpPr>
        <dsp:cNvPr id="0" name=""/>
        <dsp:cNvSpPr/>
      </dsp:nvSpPr>
      <dsp:spPr>
        <a:xfrm>
          <a:off x="808895" y="2321347"/>
          <a:ext cx="773175" cy="7731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5461309-DA75-486E-A28E-62ED5EEF538D}">
      <dsp:nvSpPr>
        <dsp:cNvPr id="0" name=""/>
        <dsp:cNvSpPr/>
      </dsp:nvSpPr>
      <dsp:spPr>
        <a:xfrm>
          <a:off x="1222047" y="2458230"/>
          <a:ext cx="4157350" cy="503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/>
            <a:t>  PhD IN MANAGEMENT</a:t>
          </a:r>
          <a:endParaRPr lang="es-CO" sz="2400" b="1" kern="1200" dirty="0"/>
        </a:p>
      </dsp:txBody>
      <dsp:txXfrm>
        <a:off x="1222047" y="2458230"/>
        <a:ext cx="4157350" cy="5030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4B4BE-13C9-4D6C-8E9D-BEA9D0F25078}">
      <dsp:nvSpPr>
        <dsp:cNvPr id="0" name=""/>
        <dsp:cNvSpPr/>
      </dsp:nvSpPr>
      <dsp:spPr>
        <a:xfrm>
          <a:off x="0" y="0"/>
          <a:ext cx="9137431" cy="228833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5153A9-C5D7-4588-91F7-D3978888A458}">
      <dsp:nvSpPr>
        <dsp:cNvPr id="0" name=""/>
        <dsp:cNvSpPr/>
      </dsp:nvSpPr>
      <dsp:spPr>
        <a:xfrm>
          <a:off x="277058" y="305111"/>
          <a:ext cx="1589502" cy="1678110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838A85-95A7-4E19-8377-9C8057AC46F7}">
      <dsp:nvSpPr>
        <dsp:cNvPr id="0" name=""/>
        <dsp:cNvSpPr/>
      </dsp:nvSpPr>
      <dsp:spPr>
        <a:xfrm rot="10800000">
          <a:off x="277058" y="2288332"/>
          <a:ext cx="1589502" cy="2796851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0" kern="1200" dirty="0" smtClean="0">
              <a:latin typeface="Agency FB" panose="020B0503020202020204" pitchFamily="34" charset="0"/>
            </a:rPr>
            <a:t>International </a:t>
          </a:r>
          <a:r>
            <a:rPr lang="es-CO" sz="2000" b="0" kern="1200" dirty="0" err="1" smtClean="0">
              <a:latin typeface="Agency FB" panose="020B0503020202020204" pitchFamily="34" charset="0"/>
            </a:rPr>
            <a:t>Students</a:t>
          </a:r>
          <a:endParaRPr lang="es-CO" sz="2000" b="0" kern="1200" dirty="0">
            <a:latin typeface="Agency FB" panose="020B0503020202020204" pitchFamily="34" charset="0"/>
          </a:endParaRPr>
        </a:p>
      </dsp:txBody>
      <dsp:txXfrm rot="10800000">
        <a:off x="325941" y="2288332"/>
        <a:ext cx="1491736" cy="2747968"/>
      </dsp:txXfrm>
    </dsp:sp>
    <dsp:sp modelId="{A47BC90D-E4CD-41FA-B473-C50DAD6A2688}">
      <dsp:nvSpPr>
        <dsp:cNvPr id="0" name=""/>
        <dsp:cNvSpPr/>
      </dsp:nvSpPr>
      <dsp:spPr>
        <a:xfrm>
          <a:off x="2025511" y="305111"/>
          <a:ext cx="1589502" cy="1678110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995320"/>
            <a:satOff val="5652"/>
            <a:lumOff val="44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16609B-F4A3-4622-A5FF-7E4661149754}">
      <dsp:nvSpPr>
        <dsp:cNvPr id="0" name=""/>
        <dsp:cNvSpPr/>
      </dsp:nvSpPr>
      <dsp:spPr>
        <a:xfrm rot="10800000">
          <a:off x="2025511" y="2288332"/>
          <a:ext cx="1589502" cy="2796851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0" kern="1200" dirty="0" smtClean="0">
              <a:latin typeface="Agency FB" panose="020B0503020202020204" pitchFamily="34" charset="0"/>
            </a:rPr>
            <a:t>International </a:t>
          </a:r>
          <a:r>
            <a:rPr lang="es-CO" sz="2000" b="0" kern="1200" dirty="0" err="1" smtClean="0">
              <a:latin typeface="Agency FB" panose="020B0503020202020204" pitchFamily="34" charset="0"/>
            </a:rPr>
            <a:t>Faculty</a:t>
          </a:r>
          <a:endParaRPr lang="es-CO" sz="2000" b="0" kern="1200" dirty="0">
            <a:latin typeface="Agency FB" panose="020B0503020202020204" pitchFamily="34" charset="0"/>
          </a:endParaRPr>
        </a:p>
      </dsp:txBody>
      <dsp:txXfrm rot="10800000">
        <a:off x="2074394" y="2288332"/>
        <a:ext cx="1491736" cy="2747968"/>
      </dsp:txXfrm>
    </dsp:sp>
    <dsp:sp modelId="{830033F6-70C3-45C8-B366-30647F327C3D}">
      <dsp:nvSpPr>
        <dsp:cNvPr id="0" name=""/>
        <dsp:cNvSpPr/>
      </dsp:nvSpPr>
      <dsp:spPr>
        <a:xfrm>
          <a:off x="3773964" y="305111"/>
          <a:ext cx="1589502" cy="1678110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1990641"/>
            <a:satOff val="11305"/>
            <a:lumOff val="89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50BB7C-2734-42CE-915F-5AB51039A28E}">
      <dsp:nvSpPr>
        <dsp:cNvPr id="0" name=""/>
        <dsp:cNvSpPr/>
      </dsp:nvSpPr>
      <dsp:spPr>
        <a:xfrm rot="10800000">
          <a:off x="3773964" y="2288332"/>
          <a:ext cx="1589502" cy="2796851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0" kern="1200" dirty="0" err="1" smtClean="0">
              <a:latin typeface="Agency FB" panose="020B0503020202020204" pitchFamily="34" charset="0"/>
            </a:rPr>
            <a:t>Courses</a:t>
          </a:r>
          <a:r>
            <a:rPr lang="es-CO" sz="2000" b="0" kern="1200" dirty="0" smtClean="0">
              <a:latin typeface="Agency FB" panose="020B0503020202020204" pitchFamily="34" charset="0"/>
            </a:rPr>
            <a:t> </a:t>
          </a:r>
          <a:r>
            <a:rPr lang="es-CO" sz="2000" b="0" kern="1200" dirty="0" err="1" smtClean="0">
              <a:latin typeface="Agency FB" panose="020B0503020202020204" pitchFamily="34" charset="0"/>
            </a:rPr>
            <a:t>taught</a:t>
          </a:r>
          <a:r>
            <a:rPr lang="es-CO" sz="2000" b="0" kern="1200" dirty="0" smtClean="0">
              <a:latin typeface="Agency FB" panose="020B0503020202020204" pitchFamily="34" charset="0"/>
            </a:rPr>
            <a:t> in English and </a:t>
          </a:r>
          <a:r>
            <a:rPr lang="es-CO" sz="2000" b="0" kern="1200" dirty="0" err="1" smtClean="0">
              <a:latin typeface="Agency FB" panose="020B0503020202020204" pitchFamily="34" charset="0"/>
            </a:rPr>
            <a:t>other</a:t>
          </a:r>
          <a:r>
            <a:rPr lang="es-CO" sz="2000" b="0" kern="1200" dirty="0" smtClean="0">
              <a:latin typeface="Agency FB" panose="020B0503020202020204" pitchFamily="34" charset="0"/>
            </a:rPr>
            <a:t> </a:t>
          </a:r>
          <a:r>
            <a:rPr lang="es-CO" sz="2000" b="0" kern="1200" dirty="0" err="1" smtClean="0">
              <a:latin typeface="Agency FB" panose="020B0503020202020204" pitchFamily="34" charset="0"/>
            </a:rPr>
            <a:t>languages</a:t>
          </a:r>
          <a:endParaRPr lang="es-CO" sz="2000" b="0" kern="1200" dirty="0">
            <a:latin typeface="Agency FB" panose="020B0503020202020204" pitchFamily="34" charset="0"/>
          </a:endParaRPr>
        </a:p>
      </dsp:txBody>
      <dsp:txXfrm rot="10800000">
        <a:off x="3822847" y="2288332"/>
        <a:ext cx="1491736" cy="2747968"/>
      </dsp:txXfrm>
    </dsp:sp>
    <dsp:sp modelId="{3C0940A1-3632-48DA-A781-71106833F2AA}">
      <dsp:nvSpPr>
        <dsp:cNvPr id="0" name=""/>
        <dsp:cNvSpPr/>
      </dsp:nvSpPr>
      <dsp:spPr>
        <a:xfrm>
          <a:off x="5522417" y="305111"/>
          <a:ext cx="1589502" cy="1678110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2985961"/>
            <a:satOff val="16958"/>
            <a:lumOff val="134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ACC5B8-0DA8-4046-B416-A37421194A7C}">
      <dsp:nvSpPr>
        <dsp:cNvPr id="0" name=""/>
        <dsp:cNvSpPr/>
      </dsp:nvSpPr>
      <dsp:spPr>
        <a:xfrm rot="10800000">
          <a:off x="5522417" y="2288332"/>
          <a:ext cx="1589502" cy="2796851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Agency FB" panose="020B0503020202020204" pitchFamily="34" charset="0"/>
            </a:rPr>
            <a:t>Curriculum reform adjusted to international business trends</a:t>
          </a:r>
          <a:endParaRPr lang="es-CO" sz="2000" b="0" kern="1200" dirty="0">
            <a:latin typeface="Agency FB" panose="020B0503020202020204" pitchFamily="34" charset="0"/>
          </a:endParaRPr>
        </a:p>
      </dsp:txBody>
      <dsp:txXfrm rot="10800000">
        <a:off x="5571300" y="2288332"/>
        <a:ext cx="1491736" cy="2747968"/>
      </dsp:txXfrm>
    </dsp:sp>
    <dsp:sp modelId="{23AD18E6-3ECD-4711-8DF7-A8AD28678012}">
      <dsp:nvSpPr>
        <dsp:cNvPr id="0" name=""/>
        <dsp:cNvSpPr/>
      </dsp:nvSpPr>
      <dsp:spPr>
        <a:xfrm>
          <a:off x="7270869" y="305111"/>
          <a:ext cx="1589502" cy="1678110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3981281"/>
            <a:satOff val="22610"/>
            <a:lumOff val="179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E6B8E2-0A11-41B6-93A9-4946E07A5A2F}">
      <dsp:nvSpPr>
        <dsp:cNvPr id="0" name=""/>
        <dsp:cNvSpPr/>
      </dsp:nvSpPr>
      <dsp:spPr>
        <a:xfrm rot="10800000">
          <a:off x="7270869" y="2288332"/>
          <a:ext cx="1589502" cy="2796851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0" kern="1200" dirty="0" smtClean="0">
              <a:latin typeface="Agency FB" panose="020B0503020202020204" pitchFamily="34" charset="0"/>
            </a:rPr>
            <a:t>AMBA International </a:t>
          </a:r>
          <a:r>
            <a:rPr lang="es-CO" sz="2000" b="0" kern="1200" dirty="0" err="1" smtClean="0">
              <a:latin typeface="Agency FB" panose="020B0503020202020204" pitchFamily="34" charset="0"/>
            </a:rPr>
            <a:t>Accreditation</a:t>
          </a:r>
          <a:endParaRPr lang="es-CO" sz="2000" b="0" kern="1200" dirty="0">
            <a:latin typeface="Agency FB" panose="020B0503020202020204" pitchFamily="34" charset="0"/>
          </a:endParaRPr>
        </a:p>
      </dsp:txBody>
      <dsp:txXfrm rot="10800000">
        <a:off x="7319752" y="2288332"/>
        <a:ext cx="1491736" cy="2747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3E9BA-0FA4-4700-B065-F5B076DE2FB0}" type="datetimeFigureOut">
              <a:rPr lang="es-CO" smtClean="0"/>
              <a:pPr/>
              <a:t>12-11-14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E4CA4-B5AB-415E-88F2-C6B4A6B4AC7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0397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C9F663-CBEB-4A47-A890-E5E30E2D5709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473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B38560-8E39-4C42-9EEA-ECD2D1EFD921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831459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E489BA-1EBC-4898-9B9D-08FB71C9D6FB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190392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F1F4F1-3765-4BA2-B2D2-0929D974BECD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452421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E4CA4-B5AB-415E-88F2-C6B4A6B4AC79}" type="slidenum">
              <a:rPr lang="es-CO" smtClean="0"/>
              <a:pPr/>
              <a:t>31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0288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B78E-5776-4DB9-B8A5-1E69409A8FBC}" type="datetimeFigureOut">
              <a:rPr lang="es-CO" smtClean="0"/>
              <a:pPr/>
              <a:t>12-11-14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9DCD-ACD4-49F5-A6F3-03BB46D8BA5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805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B78E-5776-4DB9-B8A5-1E69409A8FBC}" type="datetimeFigureOut">
              <a:rPr lang="es-CO" smtClean="0"/>
              <a:pPr/>
              <a:t>12-11-14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9DCD-ACD4-49F5-A6F3-03BB46D8BA5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132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B78E-5776-4DB9-B8A5-1E69409A8FBC}" type="datetimeFigureOut">
              <a:rPr lang="es-CO" smtClean="0"/>
              <a:pPr/>
              <a:t>12-11-14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9DCD-ACD4-49F5-A6F3-03BB46D8BA5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357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B78E-5776-4DB9-B8A5-1E69409A8FBC}" type="datetimeFigureOut">
              <a:rPr lang="es-CO" smtClean="0"/>
              <a:pPr/>
              <a:t>12-11-14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9DCD-ACD4-49F5-A6F3-03BB46D8BA5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097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B78E-5776-4DB9-B8A5-1E69409A8FBC}" type="datetimeFigureOut">
              <a:rPr lang="es-CO" smtClean="0"/>
              <a:pPr/>
              <a:t>12-11-14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9DCD-ACD4-49F5-A6F3-03BB46D8BA5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502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B78E-5776-4DB9-B8A5-1E69409A8FBC}" type="datetimeFigureOut">
              <a:rPr lang="es-CO" smtClean="0"/>
              <a:pPr/>
              <a:t>12-11-14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9DCD-ACD4-49F5-A6F3-03BB46D8BA5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758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B78E-5776-4DB9-B8A5-1E69409A8FBC}" type="datetimeFigureOut">
              <a:rPr lang="es-CO" smtClean="0"/>
              <a:pPr/>
              <a:t>12-11-14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9DCD-ACD4-49F5-A6F3-03BB46D8BA5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6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B78E-5776-4DB9-B8A5-1E69409A8FBC}" type="datetimeFigureOut">
              <a:rPr lang="es-CO" smtClean="0"/>
              <a:pPr/>
              <a:t>12-11-14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9DCD-ACD4-49F5-A6F3-03BB46D8BA5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8004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B78E-5776-4DB9-B8A5-1E69409A8FBC}" type="datetimeFigureOut">
              <a:rPr lang="es-CO" smtClean="0"/>
              <a:pPr/>
              <a:t>12-11-14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9DCD-ACD4-49F5-A6F3-03BB46D8BA5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2730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B78E-5776-4DB9-B8A5-1E69409A8FBC}" type="datetimeFigureOut">
              <a:rPr lang="es-CO" smtClean="0"/>
              <a:pPr/>
              <a:t>12-11-14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9DCD-ACD4-49F5-A6F3-03BB46D8BA5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5492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B78E-5776-4DB9-B8A5-1E69409A8FBC}" type="datetimeFigureOut">
              <a:rPr lang="es-CO" smtClean="0"/>
              <a:pPr/>
              <a:t>12-11-14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9DCD-ACD4-49F5-A6F3-03BB46D8BA5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8773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0B78E-5776-4DB9-B8A5-1E69409A8FBC}" type="datetimeFigureOut">
              <a:rPr lang="es-CO" smtClean="0"/>
              <a:pPr/>
              <a:t>12-11-14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49DCD-ACD4-49F5-A6F3-03BB46D8BA5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153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www.fedco.com.co/productos.php?codigo=5" TargetMode="External"/><Relationship Id="rId7" Type="http://schemas.openxmlformats.org/officeDocument/2006/relationships/hyperlink" Target="http://www.fedco.com.co/productos.php?codigo=3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edco.com.co/productos.php?codigo=12" TargetMode="External"/><Relationship Id="rId5" Type="http://schemas.openxmlformats.org/officeDocument/2006/relationships/hyperlink" Target="http://www.fedco.com.co/productos.php?codigo=10" TargetMode="External"/><Relationship Id="rId10" Type="http://schemas.openxmlformats.org/officeDocument/2006/relationships/image" Target="../media/image22.jpeg"/><Relationship Id="rId4" Type="http://schemas.openxmlformats.org/officeDocument/2006/relationships/hyperlink" Target="http://www.fedco.com.co/productos.php?codigo=6" TargetMode="External"/><Relationship Id="rId9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jpeg"/><Relationship Id="rId3" Type="http://schemas.openxmlformats.org/officeDocument/2006/relationships/diagramLayout" Target="../diagrams/layout3.xml"/><Relationship Id="rId21" Type="http://schemas.openxmlformats.org/officeDocument/2006/relationships/hyperlink" Target="Empresas%20Financiadas.pptx" TargetMode="External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17" Type="http://schemas.openxmlformats.org/officeDocument/2006/relationships/image" Target="../media/image37.jpeg"/><Relationship Id="rId2" Type="http://schemas.openxmlformats.org/officeDocument/2006/relationships/diagramData" Target="../diagrams/data3.xml"/><Relationship Id="rId16" Type="http://schemas.openxmlformats.org/officeDocument/2006/relationships/image" Target="../media/image36.jpeg"/><Relationship Id="rId20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31.jpeg"/><Relationship Id="rId5" Type="http://schemas.openxmlformats.org/officeDocument/2006/relationships/diagramColors" Target="../diagrams/colors3.xml"/><Relationship Id="rId15" Type="http://schemas.openxmlformats.org/officeDocument/2006/relationships/image" Target="../media/image35.jpeg"/><Relationship Id="rId10" Type="http://schemas.openxmlformats.org/officeDocument/2006/relationships/image" Target="../media/image30.png"/><Relationship Id="rId19" Type="http://schemas.openxmlformats.org/officeDocument/2006/relationships/image" Target="../media/image39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9.jpeg"/><Relationship Id="rId14" Type="http://schemas.openxmlformats.org/officeDocument/2006/relationships/image" Target="../media/image34.jpeg"/><Relationship Id="rId22" Type="http://schemas.openxmlformats.org/officeDocument/2006/relationships/hyperlink" Target="Empresas%20Aceleradas.pptx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m.co/url?sa=i&amp;rct=j&amp;q=&amp;esrc=s&amp;frm=1&amp;source=images&amp;cd=&amp;cad=rja&amp;docid=Xp3InNg1dQw6OM&amp;tbnid=gln7cyJgU-gJoM:&amp;ved=0CAUQjRw&amp;url=http://www.chatcolombia.org/&amp;ei=J6g_Uv38JOeh4APS_IDIDg&amp;bvm=bv.52434380,d.eWU&amp;psig=AFQjCNGu2thSLg-wqIDSpIPRl6CfgbrWlA&amp;ust=1379989872027231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.co/url?sa=i&amp;rct=j&amp;q=&amp;esrc=s&amp;frm=1&amp;source=images&amp;cd=&amp;cad=rja&amp;docid=HGpYOcp-a57ksM&amp;tbnid=zdTNB71CpK8YPM:&amp;ved=0CAUQjRw&amp;url=http://www.periodicodecrecimientopersonal.com/el-diccionario-de-ninos-que-sorprende-a-los-adultos/&amp;ei=Rak_UuazKvPb4API7YCICA&amp;bvm=bv.52434380,d.eWU&amp;psig=AFQjCNF39N5_XtvrKZ6aso4DvKduR2fAow&amp;ust=1379990192594285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40" y="1916832"/>
            <a:ext cx="8388424" cy="321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D:\MBA2013\OXFORD UNIVERSITY\2009_08_27\IMG_16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750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D:\MBA2013\OXFORD UNIVERSITY\2009_08_27\IMG_16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467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D:\MBA2013\OXFORD UNIVERSITY\2009_08_27\IMG_16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869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allpaperest.com/wallpapers/human-brain-digital-art_1268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6856" y="5013176"/>
            <a:ext cx="8229600" cy="1143000"/>
          </a:xfrm>
        </p:spPr>
        <p:txBody>
          <a:bodyPr>
            <a:normAutofit/>
          </a:bodyPr>
          <a:lstStyle/>
          <a:p>
            <a:r>
              <a:rPr lang="es-CO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BRAND ASSOCIATIONS</a:t>
            </a:r>
            <a:endParaRPr lang="es-CO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316416" y="116632"/>
            <a:ext cx="827584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941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www.nutriciondelamujer.com/wp-content/uploads/2011/03/tom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764704"/>
            <a:ext cx="4162425" cy="5210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920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1026" descr="Diapositiv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680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Diapositiva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721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3611563" y="2682875"/>
            <a:ext cx="1920875" cy="1493838"/>
            <a:chOff x="0" y="0"/>
            <a:chExt cx="1210" cy="941"/>
          </a:xfrm>
        </p:grpSpPr>
        <p:sp>
          <p:nvSpPr>
            <p:cNvPr id="3487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210" cy="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endParaRPr lang="es-MX"/>
            </a:p>
          </p:txBody>
        </p:sp>
        <p:grpSp>
          <p:nvGrpSpPr>
            <p:cNvPr id="34878" name="Group 4"/>
            <p:cNvGrpSpPr>
              <a:grpSpLocks/>
            </p:cNvGrpSpPr>
            <p:nvPr/>
          </p:nvGrpSpPr>
          <p:grpSpPr bwMode="auto">
            <a:xfrm>
              <a:off x="0" y="0"/>
              <a:ext cx="1124" cy="941"/>
              <a:chOff x="0" y="0"/>
              <a:chExt cx="1124" cy="941"/>
            </a:xfrm>
          </p:grpSpPr>
          <p:sp>
            <p:nvSpPr>
              <p:cNvPr id="34879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24" cy="941"/>
              </a:xfrm>
              <a:prstGeom prst="rect">
                <a:avLst/>
              </a:prstGeom>
              <a:solidFill>
                <a:srgbClr val="FFFFFF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s-MX"/>
              </a:p>
            </p:txBody>
          </p:sp>
          <p:grpSp>
            <p:nvGrpSpPr>
              <p:cNvPr id="34880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1124" cy="941"/>
                <a:chOff x="0" y="0"/>
                <a:chExt cx="1124" cy="941"/>
              </a:xfrm>
            </p:grpSpPr>
            <p:sp>
              <p:nvSpPr>
                <p:cNvPr id="34881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94" cy="0"/>
                </a:xfrm>
                <a:prstGeom prst="rect">
                  <a:avLst/>
                </a:prstGeom>
                <a:solidFill>
                  <a:srgbClr val="FFFFFF"/>
                </a:solidFill>
                <a:ln w="12700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endParaRPr lang="es-MX"/>
                </a:p>
              </p:txBody>
            </p:sp>
            <p:sp>
              <p:nvSpPr>
                <p:cNvPr id="34882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24" cy="941"/>
                </a:xfrm>
                <a:prstGeom prst="rect">
                  <a:avLst/>
                </a:prstGeom>
                <a:solidFill>
                  <a:srgbClr val="FFFFFF"/>
                </a:solidFill>
                <a:ln w="12700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ES">
                      <a:hlinkClick r:id="rId3"/>
                    </a:rPr>
                    <a:t>  </a:t>
                  </a:r>
                  <a:r>
                    <a:rPr lang="es-ES" sz="6800"/>
                    <a:t> </a:t>
                  </a:r>
                  <a:r>
                    <a:rPr lang="es-ES"/>
                    <a:t>                  </a:t>
                  </a:r>
                </a:p>
              </p:txBody>
            </p:sp>
          </p:grpSp>
        </p:grpSp>
      </p:grpSp>
      <p:grpSp>
        <p:nvGrpSpPr>
          <p:cNvPr id="34819" name="Group 9"/>
          <p:cNvGrpSpPr>
            <a:grpSpLocks/>
          </p:cNvGrpSpPr>
          <p:nvPr/>
        </p:nvGrpSpPr>
        <p:grpSpPr bwMode="auto">
          <a:xfrm>
            <a:off x="3611563" y="2682875"/>
            <a:ext cx="1920875" cy="1493838"/>
            <a:chOff x="0" y="0"/>
            <a:chExt cx="1210" cy="941"/>
          </a:xfrm>
        </p:grpSpPr>
        <p:sp>
          <p:nvSpPr>
            <p:cNvPr id="34871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1210" cy="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endParaRPr lang="es-MX"/>
            </a:p>
          </p:txBody>
        </p:sp>
        <p:grpSp>
          <p:nvGrpSpPr>
            <p:cNvPr id="34872" name="Group 11"/>
            <p:cNvGrpSpPr>
              <a:grpSpLocks/>
            </p:cNvGrpSpPr>
            <p:nvPr/>
          </p:nvGrpSpPr>
          <p:grpSpPr bwMode="auto">
            <a:xfrm>
              <a:off x="0" y="0"/>
              <a:ext cx="1124" cy="941"/>
              <a:chOff x="0" y="0"/>
              <a:chExt cx="1124" cy="941"/>
            </a:xfrm>
          </p:grpSpPr>
          <p:sp>
            <p:nvSpPr>
              <p:cNvPr id="34873" name="Rectangle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24" cy="941"/>
              </a:xfrm>
              <a:prstGeom prst="rect">
                <a:avLst/>
              </a:prstGeom>
              <a:solidFill>
                <a:srgbClr val="FFFFFF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s-MX"/>
              </a:p>
            </p:txBody>
          </p:sp>
          <p:grpSp>
            <p:nvGrpSpPr>
              <p:cNvPr id="34874" name="Group 13"/>
              <p:cNvGrpSpPr>
                <a:grpSpLocks/>
              </p:cNvGrpSpPr>
              <p:nvPr/>
            </p:nvGrpSpPr>
            <p:grpSpPr bwMode="auto">
              <a:xfrm>
                <a:off x="0" y="0"/>
                <a:ext cx="1124" cy="941"/>
                <a:chOff x="0" y="0"/>
                <a:chExt cx="1124" cy="941"/>
              </a:xfrm>
            </p:grpSpPr>
            <p:sp>
              <p:nvSpPr>
                <p:cNvPr id="34875" name="Rectangle 1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94" cy="0"/>
                </a:xfrm>
                <a:prstGeom prst="rect">
                  <a:avLst/>
                </a:prstGeom>
                <a:solidFill>
                  <a:srgbClr val="FFFFFF"/>
                </a:solidFill>
                <a:ln w="12700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endParaRPr lang="es-MX"/>
                </a:p>
              </p:txBody>
            </p:sp>
            <p:sp>
              <p:nvSpPr>
                <p:cNvPr id="34876" name="Rectangle 1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24" cy="941"/>
                </a:xfrm>
                <a:prstGeom prst="rect">
                  <a:avLst/>
                </a:prstGeom>
                <a:solidFill>
                  <a:srgbClr val="FFFFFF"/>
                </a:solidFill>
                <a:ln w="12700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ES">
                      <a:hlinkClick r:id="rId4"/>
                    </a:rPr>
                    <a:t>  </a:t>
                  </a:r>
                  <a:r>
                    <a:rPr lang="es-ES" sz="6800"/>
                    <a:t> </a:t>
                  </a:r>
                  <a:r>
                    <a:rPr lang="es-ES"/>
                    <a:t>                  </a:t>
                  </a:r>
                </a:p>
              </p:txBody>
            </p:sp>
          </p:grpSp>
        </p:grpSp>
      </p:grpSp>
      <p:grpSp>
        <p:nvGrpSpPr>
          <p:cNvPr id="34820" name="Group 16"/>
          <p:cNvGrpSpPr>
            <a:grpSpLocks/>
          </p:cNvGrpSpPr>
          <p:nvPr/>
        </p:nvGrpSpPr>
        <p:grpSpPr bwMode="auto">
          <a:xfrm>
            <a:off x="3611563" y="2682875"/>
            <a:ext cx="1920875" cy="1493838"/>
            <a:chOff x="0" y="0"/>
            <a:chExt cx="1210" cy="941"/>
          </a:xfrm>
        </p:grpSpPr>
        <p:sp>
          <p:nvSpPr>
            <p:cNvPr id="34865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1210" cy="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endParaRPr lang="es-MX"/>
            </a:p>
          </p:txBody>
        </p:sp>
        <p:grpSp>
          <p:nvGrpSpPr>
            <p:cNvPr id="34866" name="Group 18"/>
            <p:cNvGrpSpPr>
              <a:grpSpLocks/>
            </p:cNvGrpSpPr>
            <p:nvPr/>
          </p:nvGrpSpPr>
          <p:grpSpPr bwMode="auto">
            <a:xfrm>
              <a:off x="0" y="0"/>
              <a:ext cx="1124" cy="941"/>
              <a:chOff x="0" y="0"/>
              <a:chExt cx="1124" cy="941"/>
            </a:xfrm>
          </p:grpSpPr>
          <p:sp>
            <p:nvSpPr>
              <p:cNvPr id="34867" name="Rectangle 1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24" cy="941"/>
              </a:xfrm>
              <a:prstGeom prst="rect">
                <a:avLst/>
              </a:prstGeom>
              <a:solidFill>
                <a:srgbClr val="FFFFFF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s-MX"/>
              </a:p>
            </p:txBody>
          </p:sp>
          <p:grpSp>
            <p:nvGrpSpPr>
              <p:cNvPr id="34868" name="Group 20"/>
              <p:cNvGrpSpPr>
                <a:grpSpLocks/>
              </p:cNvGrpSpPr>
              <p:nvPr/>
            </p:nvGrpSpPr>
            <p:grpSpPr bwMode="auto">
              <a:xfrm>
                <a:off x="0" y="0"/>
                <a:ext cx="1124" cy="941"/>
                <a:chOff x="0" y="0"/>
                <a:chExt cx="1124" cy="941"/>
              </a:xfrm>
            </p:grpSpPr>
            <p:sp>
              <p:nvSpPr>
                <p:cNvPr id="34869" name="Rectangle 2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94" cy="0"/>
                </a:xfrm>
                <a:prstGeom prst="rect">
                  <a:avLst/>
                </a:prstGeom>
                <a:solidFill>
                  <a:srgbClr val="FFFFFF"/>
                </a:solidFill>
                <a:ln w="12700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endParaRPr lang="es-MX"/>
                </a:p>
              </p:txBody>
            </p:sp>
            <p:sp>
              <p:nvSpPr>
                <p:cNvPr id="34870" name="Rectangle 2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24" cy="941"/>
                </a:xfrm>
                <a:prstGeom prst="rect">
                  <a:avLst/>
                </a:prstGeom>
                <a:solidFill>
                  <a:srgbClr val="FFFFFF"/>
                </a:solidFill>
                <a:ln w="12700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ES">
                      <a:hlinkClick r:id="rId5"/>
                    </a:rPr>
                    <a:t>  </a:t>
                  </a:r>
                  <a:r>
                    <a:rPr lang="es-ES" sz="6800"/>
                    <a:t> </a:t>
                  </a:r>
                  <a:r>
                    <a:rPr lang="es-ES"/>
                    <a:t>                  </a:t>
                  </a:r>
                </a:p>
              </p:txBody>
            </p:sp>
          </p:grpSp>
        </p:grpSp>
      </p:grpSp>
      <p:grpSp>
        <p:nvGrpSpPr>
          <p:cNvPr id="34821" name="Group 23"/>
          <p:cNvGrpSpPr>
            <a:grpSpLocks/>
          </p:cNvGrpSpPr>
          <p:nvPr/>
        </p:nvGrpSpPr>
        <p:grpSpPr bwMode="auto">
          <a:xfrm>
            <a:off x="3611563" y="2682875"/>
            <a:ext cx="1920875" cy="1493838"/>
            <a:chOff x="0" y="0"/>
            <a:chExt cx="1210" cy="941"/>
          </a:xfrm>
        </p:grpSpPr>
        <p:sp>
          <p:nvSpPr>
            <p:cNvPr id="34859" name="Rectangle 24"/>
            <p:cNvSpPr>
              <a:spLocks noChangeArrowheads="1"/>
            </p:cNvSpPr>
            <p:nvPr/>
          </p:nvSpPr>
          <p:spPr bwMode="auto">
            <a:xfrm>
              <a:off x="0" y="0"/>
              <a:ext cx="1210" cy="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endParaRPr lang="es-MX"/>
            </a:p>
          </p:txBody>
        </p:sp>
        <p:grpSp>
          <p:nvGrpSpPr>
            <p:cNvPr id="34860" name="Group 25"/>
            <p:cNvGrpSpPr>
              <a:grpSpLocks/>
            </p:cNvGrpSpPr>
            <p:nvPr/>
          </p:nvGrpSpPr>
          <p:grpSpPr bwMode="auto">
            <a:xfrm>
              <a:off x="0" y="0"/>
              <a:ext cx="1124" cy="941"/>
              <a:chOff x="0" y="0"/>
              <a:chExt cx="1124" cy="941"/>
            </a:xfrm>
          </p:grpSpPr>
          <p:sp>
            <p:nvSpPr>
              <p:cNvPr id="34861" name="Rectangle 2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24" cy="941"/>
              </a:xfrm>
              <a:prstGeom prst="rect">
                <a:avLst/>
              </a:prstGeom>
              <a:solidFill>
                <a:srgbClr val="FFFFFF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s-MX"/>
              </a:p>
            </p:txBody>
          </p:sp>
          <p:grpSp>
            <p:nvGrpSpPr>
              <p:cNvPr id="34862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1124" cy="941"/>
                <a:chOff x="0" y="0"/>
                <a:chExt cx="1124" cy="941"/>
              </a:xfrm>
            </p:grpSpPr>
            <p:sp>
              <p:nvSpPr>
                <p:cNvPr id="34863" name="Rectangle 2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94" cy="0"/>
                </a:xfrm>
                <a:prstGeom prst="rect">
                  <a:avLst/>
                </a:prstGeom>
                <a:solidFill>
                  <a:srgbClr val="FFFFFF"/>
                </a:solidFill>
                <a:ln w="12700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endParaRPr lang="es-MX"/>
                </a:p>
              </p:txBody>
            </p:sp>
            <p:sp>
              <p:nvSpPr>
                <p:cNvPr id="34864" name="Rectangle 2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24" cy="941"/>
                </a:xfrm>
                <a:prstGeom prst="rect">
                  <a:avLst/>
                </a:prstGeom>
                <a:solidFill>
                  <a:srgbClr val="FFFFFF"/>
                </a:solidFill>
                <a:ln w="12700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ES">
                      <a:hlinkClick r:id="rId6"/>
                    </a:rPr>
                    <a:t>  </a:t>
                  </a:r>
                  <a:r>
                    <a:rPr lang="es-ES" sz="6800"/>
                    <a:t> </a:t>
                  </a:r>
                  <a:r>
                    <a:rPr lang="es-ES"/>
                    <a:t>                  </a:t>
                  </a:r>
                </a:p>
              </p:txBody>
            </p:sp>
          </p:grpSp>
        </p:grpSp>
      </p:grpSp>
      <p:grpSp>
        <p:nvGrpSpPr>
          <p:cNvPr id="34822" name="Group 30"/>
          <p:cNvGrpSpPr>
            <a:grpSpLocks/>
          </p:cNvGrpSpPr>
          <p:nvPr/>
        </p:nvGrpSpPr>
        <p:grpSpPr bwMode="auto">
          <a:xfrm>
            <a:off x="3611563" y="2682875"/>
            <a:ext cx="1920875" cy="1493838"/>
            <a:chOff x="0" y="0"/>
            <a:chExt cx="1210" cy="941"/>
          </a:xfrm>
        </p:grpSpPr>
        <p:sp>
          <p:nvSpPr>
            <p:cNvPr id="34853" name="Rectangle 31"/>
            <p:cNvSpPr>
              <a:spLocks noChangeArrowheads="1"/>
            </p:cNvSpPr>
            <p:nvPr/>
          </p:nvSpPr>
          <p:spPr bwMode="auto">
            <a:xfrm>
              <a:off x="0" y="0"/>
              <a:ext cx="1210" cy="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endParaRPr lang="es-MX"/>
            </a:p>
          </p:txBody>
        </p:sp>
        <p:grpSp>
          <p:nvGrpSpPr>
            <p:cNvPr id="34854" name="Group 32"/>
            <p:cNvGrpSpPr>
              <a:grpSpLocks/>
            </p:cNvGrpSpPr>
            <p:nvPr/>
          </p:nvGrpSpPr>
          <p:grpSpPr bwMode="auto">
            <a:xfrm>
              <a:off x="0" y="0"/>
              <a:ext cx="1124" cy="941"/>
              <a:chOff x="0" y="0"/>
              <a:chExt cx="1124" cy="941"/>
            </a:xfrm>
          </p:grpSpPr>
          <p:sp>
            <p:nvSpPr>
              <p:cNvPr id="34855" name="Rectangle 3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24" cy="941"/>
              </a:xfrm>
              <a:prstGeom prst="rect">
                <a:avLst/>
              </a:prstGeom>
              <a:solidFill>
                <a:srgbClr val="FFFFFF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s-MX"/>
              </a:p>
            </p:txBody>
          </p:sp>
          <p:grpSp>
            <p:nvGrpSpPr>
              <p:cNvPr id="34856" name="Group 34"/>
              <p:cNvGrpSpPr>
                <a:grpSpLocks/>
              </p:cNvGrpSpPr>
              <p:nvPr/>
            </p:nvGrpSpPr>
            <p:grpSpPr bwMode="auto">
              <a:xfrm>
                <a:off x="0" y="0"/>
                <a:ext cx="1124" cy="941"/>
                <a:chOff x="0" y="0"/>
                <a:chExt cx="1124" cy="941"/>
              </a:xfrm>
            </p:grpSpPr>
            <p:sp>
              <p:nvSpPr>
                <p:cNvPr id="34857" name="Rectangle 3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94" cy="0"/>
                </a:xfrm>
                <a:prstGeom prst="rect">
                  <a:avLst/>
                </a:prstGeom>
                <a:solidFill>
                  <a:srgbClr val="FFFFFF"/>
                </a:solidFill>
                <a:ln w="12700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endParaRPr lang="es-MX"/>
                </a:p>
              </p:txBody>
            </p:sp>
            <p:sp>
              <p:nvSpPr>
                <p:cNvPr id="34858" name="Rectangle 3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24" cy="941"/>
                </a:xfrm>
                <a:prstGeom prst="rect">
                  <a:avLst/>
                </a:prstGeom>
                <a:solidFill>
                  <a:srgbClr val="FFFFFF"/>
                </a:solidFill>
                <a:ln w="12700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ES">
                      <a:hlinkClick r:id="rId7"/>
                    </a:rPr>
                    <a:t>  </a:t>
                  </a:r>
                  <a:r>
                    <a:rPr lang="es-ES" sz="6800"/>
                    <a:t> </a:t>
                  </a:r>
                  <a:r>
                    <a:rPr lang="es-ES"/>
                    <a:t>                  </a:t>
                  </a:r>
                </a:p>
              </p:txBody>
            </p:sp>
          </p:grpSp>
        </p:grpSp>
      </p:grpSp>
      <p:grpSp>
        <p:nvGrpSpPr>
          <p:cNvPr id="34823" name="Group 37"/>
          <p:cNvGrpSpPr>
            <a:grpSpLocks/>
          </p:cNvGrpSpPr>
          <p:nvPr/>
        </p:nvGrpSpPr>
        <p:grpSpPr bwMode="auto">
          <a:xfrm>
            <a:off x="280988" y="2506663"/>
            <a:ext cx="8458200" cy="1844675"/>
            <a:chOff x="0" y="0"/>
            <a:chExt cx="5328" cy="1162"/>
          </a:xfrm>
        </p:grpSpPr>
        <p:sp>
          <p:nvSpPr>
            <p:cNvPr id="34851" name="Rectangle 38"/>
            <p:cNvSpPr>
              <a:spLocks noChangeArrowheads="1"/>
            </p:cNvSpPr>
            <p:nvPr/>
          </p:nvSpPr>
          <p:spPr bwMode="auto">
            <a:xfrm>
              <a:off x="0" y="0"/>
              <a:ext cx="5328" cy="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34852" name="Rectangle 39"/>
            <p:cNvSpPr>
              <a:spLocks noChangeArrowheads="1"/>
            </p:cNvSpPr>
            <p:nvPr/>
          </p:nvSpPr>
          <p:spPr bwMode="auto">
            <a:xfrm>
              <a:off x="0" y="0"/>
              <a:ext cx="5328" cy="116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r>
                <a:rPr lang="es-ES" sz="700">
                  <a:solidFill>
                    <a:srgbClr val="CCCCCC"/>
                  </a:solidFill>
                  <a:latin typeface="Verdana" pitchFamily="34" charset="0"/>
                </a:rPr>
                <a:t>  </a:t>
              </a:r>
              <a:r>
                <a:rPr lang="es-ES" sz="10800">
                  <a:solidFill>
                    <a:srgbClr val="CCCCCC"/>
                  </a:solidFill>
                  <a:latin typeface="Verdana" pitchFamily="34" charset="0"/>
                </a:rPr>
                <a:t> </a:t>
              </a:r>
              <a:r>
                <a:rPr lang="es-ES" sz="700">
                  <a:solidFill>
                    <a:srgbClr val="CCCCCC"/>
                  </a:solidFill>
                  <a:latin typeface="Verdana" pitchFamily="34" charset="0"/>
                </a:rPr>
  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grpSp>
        <p:nvGrpSpPr>
          <p:cNvPr id="34824" name="Group 49"/>
          <p:cNvGrpSpPr>
            <a:grpSpLocks/>
          </p:cNvGrpSpPr>
          <p:nvPr/>
        </p:nvGrpSpPr>
        <p:grpSpPr bwMode="auto">
          <a:xfrm>
            <a:off x="1125538" y="-4000500"/>
            <a:ext cx="6892925" cy="14859000"/>
            <a:chOff x="0" y="9360"/>
            <a:chExt cx="4342" cy="9360"/>
          </a:xfrm>
        </p:grpSpPr>
        <p:sp>
          <p:nvSpPr>
            <p:cNvPr id="34844" name="Rectangle 41"/>
            <p:cNvSpPr>
              <a:spLocks noChangeArrowheads="1"/>
            </p:cNvSpPr>
            <p:nvPr/>
          </p:nvSpPr>
          <p:spPr bwMode="auto">
            <a:xfrm>
              <a:off x="0" y="9360"/>
              <a:ext cx="4342" cy="936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endParaRPr lang="es-MX"/>
            </a:p>
          </p:txBody>
        </p:sp>
        <p:grpSp>
          <p:nvGrpSpPr>
            <p:cNvPr id="34845" name="Group 48"/>
            <p:cNvGrpSpPr>
              <a:grpSpLocks/>
            </p:cNvGrpSpPr>
            <p:nvPr/>
          </p:nvGrpSpPr>
          <p:grpSpPr bwMode="auto">
            <a:xfrm>
              <a:off x="0" y="9360"/>
              <a:ext cx="4342" cy="471"/>
              <a:chOff x="0" y="9360"/>
              <a:chExt cx="4342" cy="471"/>
            </a:xfrm>
          </p:grpSpPr>
          <p:sp>
            <p:nvSpPr>
              <p:cNvPr id="34846" name="Rectangle 42"/>
              <p:cNvSpPr>
                <a:spLocks noChangeArrowheads="1"/>
              </p:cNvSpPr>
              <p:nvPr/>
            </p:nvSpPr>
            <p:spPr bwMode="auto">
              <a:xfrm>
                <a:off x="0" y="9360"/>
                <a:ext cx="4342" cy="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34847" name="Rectangle 43"/>
              <p:cNvSpPr>
                <a:spLocks noChangeArrowheads="1"/>
              </p:cNvSpPr>
              <p:nvPr/>
            </p:nvSpPr>
            <p:spPr bwMode="auto">
              <a:xfrm>
                <a:off x="0" y="9360"/>
                <a:ext cx="4342" cy="0"/>
              </a:xfrm>
              <a:prstGeom prst="rect">
                <a:avLst/>
              </a:prstGeom>
              <a:solidFill>
                <a:srgbClr val="D2D2D2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endParaRPr lang="es-MX"/>
              </a:p>
            </p:txBody>
          </p:sp>
          <p:grpSp>
            <p:nvGrpSpPr>
              <p:cNvPr id="34848" name="Group 47"/>
              <p:cNvGrpSpPr>
                <a:grpSpLocks/>
              </p:cNvGrpSpPr>
              <p:nvPr/>
            </p:nvGrpSpPr>
            <p:grpSpPr bwMode="auto">
              <a:xfrm>
                <a:off x="0" y="9360"/>
                <a:ext cx="4342" cy="471"/>
                <a:chOff x="0" y="9360"/>
                <a:chExt cx="4342" cy="471"/>
              </a:xfrm>
            </p:grpSpPr>
            <p:sp>
              <p:nvSpPr>
                <p:cNvPr id="34849" name="Rectangle 46"/>
                <p:cNvSpPr>
                  <a:spLocks noChangeArrowheads="1"/>
                </p:cNvSpPr>
                <p:nvPr/>
              </p:nvSpPr>
              <p:spPr bwMode="auto">
                <a:xfrm>
                  <a:off x="0" y="9360"/>
                  <a:ext cx="4342" cy="471"/>
                </a:xfrm>
                <a:prstGeom prst="rect">
                  <a:avLst/>
                </a:prstGeom>
                <a:solidFill>
                  <a:srgbClr val="D2D2D2"/>
                </a:solidFill>
                <a:ln w="12700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s-MX"/>
                </a:p>
              </p:txBody>
            </p:sp>
            <p:sp>
              <p:nvSpPr>
                <p:cNvPr id="34850" name="Rectangle 44"/>
                <p:cNvSpPr>
                  <a:spLocks noChangeArrowheads="1"/>
                </p:cNvSpPr>
                <p:nvPr/>
              </p:nvSpPr>
              <p:spPr bwMode="auto">
                <a:xfrm>
                  <a:off x="50" y="9360"/>
                  <a:ext cx="4292" cy="471"/>
                </a:xfrm>
                <a:prstGeom prst="rect">
                  <a:avLst/>
                </a:prstGeom>
                <a:solidFill>
                  <a:srgbClr val="D2D2D2"/>
                </a:solidFill>
                <a:ln w="12700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s-ES"/>
                    <a:t>  </a:t>
                  </a:r>
                  <a:r>
                    <a:rPr lang="es-ES" sz="4300"/>
                    <a:t> </a:t>
                  </a:r>
                  <a:r>
                    <a:rPr lang="es-ES"/>
                    <a:t>     </a:t>
                  </a:r>
                </a:p>
              </p:txBody>
            </p:sp>
          </p:grpSp>
        </p:grpSp>
      </p:grpSp>
      <p:pic>
        <p:nvPicPr>
          <p:cNvPr id="34825" name="Picture 45" descr="mal_11-004-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3188" y="-3954463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826" name="Group 58"/>
          <p:cNvGrpSpPr>
            <a:grpSpLocks/>
          </p:cNvGrpSpPr>
          <p:nvPr/>
        </p:nvGrpSpPr>
        <p:grpSpPr bwMode="auto">
          <a:xfrm>
            <a:off x="1125538" y="-4000500"/>
            <a:ext cx="6892925" cy="14859000"/>
            <a:chOff x="0" y="9360"/>
            <a:chExt cx="4342" cy="9360"/>
          </a:xfrm>
        </p:grpSpPr>
        <p:sp>
          <p:nvSpPr>
            <p:cNvPr id="34837" name="Rectangle 50"/>
            <p:cNvSpPr>
              <a:spLocks noChangeArrowheads="1"/>
            </p:cNvSpPr>
            <p:nvPr/>
          </p:nvSpPr>
          <p:spPr bwMode="auto">
            <a:xfrm>
              <a:off x="0" y="9360"/>
              <a:ext cx="4342" cy="936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endParaRPr lang="es-MX"/>
            </a:p>
          </p:txBody>
        </p:sp>
        <p:grpSp>
          <p:nvGrpSpPr>
            <p:cNvPr id="34838" name="Group 57"/>
            <p:cNvGrpSpPr>
              <a:grpSpLocks/>
            </p:cNvGrpSpPr>
            <p:nvPr/>
          </p:nvGrpSpPr>
          <p:grpSpPr bwMode="auto">
            <a:xfrm>
              <a:off x="0" y="9360"/>
              <a:ext cx="4342" cy="471"/>
              <a:chOff x="0" y="9360"/>
              <a:chExt cx="4342" cy="471"/>
            </a:xfrm>
          </p:grpSpPr>
          <p:sp>
            <p:nvSpPr>
              <p:cNvPr id="34839" name="Rectangle 51"/>
              <p:cNvSpPr>
                <a:spLocks noChangeArrowheads="1"/>
              </p:cNvSpPr>
              <p:nvPr/>
            </p:nvSpPr>
            <p:spPr bwMode="auto">
              <a:xfrm>
                <a:off x="0" y="9360"/>
                <a:ext cx="4342" cy="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34840" name="Rectangle 52"/>
              <p:cNvSpPr>
                <a:spLocks noChangeArrowheads="1"/>
              </p:cNvSpPr>
              <p:nvPr/>
            </p:nvSpPr>
            <p:spPr bwMode="auto">
              <a:xfrm>
                <a:off x="0" y="9360"/>
                <a:ext cx="4342" cy="0"/>
              </a:xfrm>
              <a:prstGeom prst="rect">
                <a:avLst/>
              </a:prstGeom>
              <a:solidFill>
                <a:srgbClr val="D2D2D2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endParaRPr lang="es-MX"/>
              </a:p>
            </p:txBody>
          </p:sp>
          <p:grpSp>
            <p:nvGrpSpPr>
              <p:cNvPr id="34841" name="Group 56"/>
              <p:cNvGrpSpPr>
                <a:grpSpLocks/>
              </p:cNvGrpSpPr>
              <p:nvPr/>
            </p:nvGrpSpPr>
            <p:grpSpPr bwMode="auto">
              <a:xfrm>
                <a:off x="0" y="9360"/>
                <a:ext cx="4342" cy="471"/>
                <a:chOff x="0" y="9360"/>
                <a:chExt cx="4342" cy="471"/>
              </a:xfrm>
            </p:grpSpPr>
            <p:sp>
              <p:nvSpPr>
                <p:cNvPr id="34842" name="Rectangle 55"/>
                <p:cNvSpPr>
                  <a:spLocks noChangeArrowheads="1"/>
                </p:cNvSpPr>
                <p:nvPr/>
              </p:nvSpPr>
              <p:spPr bwMode="auto">
                <a:xfrm>
                  <a:off x="0" y="9360"/>
                  <a:ext cx="4342" cy="471"/>
                </a:xfrm>
                <a:prstGeom prst="rect">
                  <a:avLst/>
                </a:prstGeom>
                <a:solidFill>
                  <a:srgbClr val="D2D2D2"/>
                </a:solidFill>
                <a:ln w="12700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s-MX"/>
                </a:p>
              </p:txBody>
            </p:sp>
            <p:sp>
              <p:nvSpPr>
                <p:cNvPr id="34843" name="Rectangle 53"/>
                <p:cNvSpPr>
                  <a:spLocks noChangeArrowheads="1"/>
                </p:cNvSpPr>
                <p:nvPr/>
              </p:nvSpPr>
              <p:spPr bwMode="auto">
                <a:xfrm>
                  <a:off x="50" y="9360"/>
                  <a:ext cx="4292" cy="471"/>
                </a:xfrm>
                <a:prstGeom prst="rect">
                  <a:avLst/>
                </a:prstGeom>
                <a:solidFill>
                  <a:srgbClr val="D2D2D2"/>
                </a:solidFill>
                <a:ln w="12700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s-ES"/>
                    <a:t>  </a:t>
                  </a:r>
                  <a:r>
                    <a:rPr lang="es-ES" sz="4300"/>
                    <a:t> </a:t>
                  </a:r>
                  <a:r>
                    <a:rPr lang="es-ES"/>
                    <a:t>     </a:t>
                  </a:r>
                </a:p>
              </p:txBody>
            </p:sp>
          </p:grpSp>
        </p:grpSp>
      </p:grpSp>
      <p:pic>
        <p:nvPicPr>
          <p:cNvPr id="34827" name="Picture 54" descr="mal_11-004-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3188" y="-3954463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828" name="Group 62"/>
          <p:cNvGrpSpPr>
            <a:grpSpLocks/>
          </p:cNvGrpSpPr>
          <p:nvPr/>
        </p:nvGrpSpPr>
        <p:grpSpPr bwMode="auto">
          <a:xfrm>
            <a:off x="1125538" y="-4000500"/>
            <a:ext cx="6892925" cy="14859000"/>
            <a:chOff x="0" y="9360"/>
            <a:chExt cx="4342" cy="9360"/>
          </a:xfrm>
        </p:grpSpPr>
        <p:sp>
          <p:nvSpPr>
            <p:cNvPr id="34835" name="Rectangle 59"/>
            <p:cNvSpPr>
              <a:spLocks noChangeArrowheads="1"/>
            </p:cNvSpPr>
            <p:nvPr/>
          </p:nvSpPr>
          <p:spPr bwMode="auto">
            <a:xfrm>
              <a:off x="0" y="9360"/>
              <a:ext cx="4342" cy="936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34836" name="Rectangle 60"/>
            <p:cNvSpPr>
              <a:spLocks noChangeArrowheads="1"/>
            </p:cNvSpPr>
            <p:nvPr/>
          </p:nvSpPr>
          <p:spPr bwMode="auto">
            <a:xfrm>
              <a:off x="0" y="9360"/>
              <a:ext cx="4342" cy="59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r>
                <a:rPr lang="es-ES"/>
                <a:t>  </a:t>
              </a:r>
              <a:r>
                <a:rPr lang="es-ES" sz="5600"/>
                <a:t> </a:t>
              </a:r>
              <a:r>
                <a:rPr lang="es-ES"/>
                <a:t>                 </a:t>
              </a:r>
            </a:p>
          </p:txBody>
        </p:sp>
      </p:grpSp>
      <p:pic>
        <p:nvPicPr>
          <p:cNvPr id="34829" name="Picture 61" descr="cig_marlboro_bran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93813" y="-3954463"/>
            <a:ext cx="143986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0" name="Rectangle 63"/>
          <p:cNvSpPr>
            <a:spLocks noChangeArrowheads="1"/>
          </p:cNvSpPr>
          <p:nvPr/>
        </p:nvSpPr>
        <p:spPr bwMode="auto">
          <a:xfrm>
            <a:off x="714375" y="2428875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s-MX"/>
          </a:p>
        </p:txBody>
      </p:sp>
      <p:pic>
        <p:nvPicPr>
          <p:cNvPr id="60420" name="Picture 4" descr="http://1.bp.blogspot.com/-CJVjOPA8dmk/T7C7VxjzjSI/AAAAAAAAHyE/TI4tGoJUJtY/s1600/marlboro_country-1680x105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855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Rectangle 5"/>
          <p:cNvSpPr>
            <a:spLocks noChangeArrowheads="1"/>
          </p:cNvSpPr>
          <p:nvPr/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r>
              <a:rPr lang="es-MX" sz="4400">
                <a:solidFill>
                  <a:schemeClr val="tx2"/>
                </a:solidFill>
              </a:rPr>
              <a:t>Brand Associations Networks</a:t>
            </a:r>
            <a:endParaRPr lang="es-ES" sz="4400">
              <a:solidFill>
                <a:schemeClr val="tx2"/>
              </a:solidFill>
            </a:endParaRPr>
          </a:p>
        </p:txBody>
      </p:sp>
      <p:graphicFrame>
        <p:nvGraphicFramePr>
          <p:cNvPr id="11" name="10 Diagrama"/>
          <p:cNvGraphicFramePr/>
          <p:nvPr/>
        </p:nvGraphicFramePr>
        <p:xfrm>
          <a:off x="1331640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1475656" y="5721007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                      </a:t>
            </a:r>
            <a:r>
              <a:rPr lang="es-CO" sz="6000" dirty="0" smtClean="0"/>
              <a:t>CORE VALUES </a:t>
            </a:r>
            <a:endParaRPr lang="es-CO" sz="6000" dirty="0"/>
          </a:p>
        </p:txBody>
      </p:sp>
    </p:spTree>
    <p:extLst>
      <p:ext uri="{BB962C8B-B14F-4D97-AF65-F5344CB8AC3E}">
        <p14:creationId xmlns:p14="http://schemas.microsoft.com/office/powerpoint/2010/main" val="47101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bc.es/Media/201207/25/sa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90146"/>
            <a:ext cx="7647763" cy="400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4" t="24938" r="53711" b="36625"/>
          <a:stretch/>
        </p:blipFill>
        <p:spPr bwMode="auto">
          <a:xfrm>
            <a:off x="6012160" y="1412776"/>
            <a:ext cx="2655739" cy="378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35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90056"/>
            <a:ext cx="9144000" cy="1143000"/>
          </a:xfrm>
          <a:solidFill>
            <a:schemeClr val="accent5">
              <a:alpha val="73000"/>
            </a:schemeClr>
          </a:solidFill>
        </p:spPr>
        <p:txBody>
          <a:bodyPr>
            <a:noAutofit/>
          </a:bodyPr>
          <a:lstStyle/>
          <a:p>
            <a:r>
              <a:rPr lang="es-CO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Why</a:t>
            </a:r>
            <a:r>
              <a:rPr lang="es-CO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s-CO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Many</a:t>
            </a:r>
            <a:r>
              <a:rPr lang="es-CO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s-CO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Companies</a:t>
            </a:r>
            <a:r>
              <a:rPr lang="es-CO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s-CO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Fail</a:t>
            </a:r>
            <a:r>
              <a:rPr lang="es-CO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?</a:t>
            </a:r>
            <a:r>
              <a:rPr lang="es-CO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 </a:t>
            </a:r>
            <a:endParaRPr lang="es-CO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53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  <a:solidFill>
            <a:srgbClr val="FFFFFF"/>
          </a:solidFill>
        </p:spPr>
        <p:txBody>
          <a:bodyPr/>
          <a:lstStyle/>
          <a:p>
            <a:r>
              <a:rPr lang="es-CO" dirty="0" smtClean="0"/>
              <a:t>1.MARKETING= 4Ps Vs Nivel Estratégico </a:t>
            </a:r>
          </a:p>
          <a:p>
            <a:r>
              <a:rPr lang="es-CO" dirty="0" smtClean="0"/>
              <a:t>3. MARKETING 1+ 1 = 2   vs 1+ 1 = 4</a:t>
            </a:r>
          </a:p>
          <a:p>
            <a:r>
              <a:rPr lang="es-CO" dirty="0" smtClean="0"/>
              <a:t>4. PLAN DE MERCADEO VS MERCADO</a:t>
            </a:r>
          </a:p>
          <a:p>
            <a:r>
              <a:rPr lang="es-CO" dirty="0" smtClean="0"/>
              <a:t>5. SEGMENTACIÓN vs OCASIONES DE CONSUMO-Cultura </a:t>
            </a:r>
          </a:p>
          <a:p>
            <a:endParaRPr lang="es-CO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251520" y="260648"/>
            <a:ext cx="8229600" cy="1143000"/>
          </a:xfrm>
          <a:solidFill>
            <a:srgbClr val="92D050"/>
          </a:solidFill>
        </p:spPr>
        <p:txBody>
          <a:bodyPr/>
          <a:lstStyle/>
          <a:p>
            <a:r>
              <a:rPr lang="es-CO" dirty="0" smtClean="0"/>
              <a:t>MARKETING 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6635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 descr="PH01987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920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398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 descr="PH01987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920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4" name="AutoShape 2" descr="data:image/jpeg;base64,/9j/4AAQSkZJRgABAQAAAQABAAD/2wCEAAkGBhQPDxQUDxQUFBQUFBQUFBUUFBQUFBUUFBQVFBQUFBQXHCYeFxkkGRQUHy8gJCcpLCwsFR4xNTAqNSYrLCoBCQoKBQUFDQUFDSkYEhgpKSkpKSkpKSkpKSkpKSkpKSkpKSkpKSkpKSkpKSkpKSkpKSkpKSkpKSkpKSkpKSkpKf/AABEIAOEA4QMBIgACEQEDEQH/xAAbAAEBAQADAQEAAAAAAAAAAAABAgADBQYHBP/EAEAQAAIDAAEDAQUEBQYPAAAAAAABAgMRBAUSITEGE0FRYRQicYEHIzJC8CUzUnKCohUkU2Jjc3SRobGys8HR8f/EABQBAQAAAAAAAAAAAAAAAAAAAAD/xAAUEQEAAAAAAAAAAAAAAAAAAAAA/9oADAMBAAIRAxEAPwD4pFFpGSKSAyRaRkisAyRWGSFIDGwRAMHDCAGHBADDhsADYOGAk2FYGAGBhWGwCQKwAJwGigaA42iWjlaJaA4miGjlaIaA4+0xXaYDkSLSBItIBSFI2CkBhMhAwmHAAcEcAMNg4OATg4ODgE4bCsDAJw2FYbAIwxWBgEgVgASBYARgNFMAIaONo5miGgOPPxMVn1ECki0CFAImQgYTCgMOGSKQGw2DggA4bBwAw2Dg4BOGwrDYBIYUGAThmisDAJZOF4GAQzMWAEsCgYEtEtFskCO36GLz6mAUigQoBFAIChRkKAUKRkIGEyEDYOGSHADDYVhgJw2FYbAJwMKw2ARgFGAjAaKACWSyyWBLApgBLJZTBgThhMAoUZCgEUCKQChSBFAIoEUgMhRkikBsEwgBhECcMVgYAAVgAThJbACGBTBgSSy2SwIYFMGBLBiDADGEDIQQoCkKBCgKRSJKQCikSikAoTIUAiAgYTCAYYcAABlAwJJKBgSyWWyWBLJZQMCWSymSAMllEsDGNhgMikSikAopEo9B7B8KF/U+NVdCM67LOycZbjTi38Hqfj1A6NCjvq+XXXfZ73j0uj3l9KahJOMkpdjjKL3ui3B498fidp7XdDpXA4fK40FDuiqeUo72/aHVC6Msb8d0ZN56eEB49Cj3nE6FRX0zi2SqhK6zqFNN0ppv9XdXG1Vpbi+5Ovz662fofs9x7+p8/hKqFUaoXTosh3RlXKpRaU9k1OD17q35NAfPUJ6brfTF02jixcIS5HIpXJslZGNirhNtVVQhJOKeKTlJpvcSxevZ9F9nKuQ+n8pVx91fylxOVV57FZuqUPOxU4ec37rXjw0kHiBPa1dGp5EOqqVUKlw/eypuh3RyUbZQhRNa4z7kkl47tXqfq4fshDm09KhVCFc+T9qlyLYp93Zx7Eu7y8T7fHp5bWgeBE7unqFE+UoOmEeLKxQxRXvo1uXarPf/ALbsSfd5bi2s7c8H0bhezPC99bxrOLT7+h5JR+3Tc4ZFwvyvVFSUl4149WgfHgPqHSf0eRp6hNXUyu48qpSr7qeYoxk7I5B9tak5KO+fRp76nFH2EV/UZt8V8fjUtLtjXzZR5H7y89jlHw13enokvLbA+ZgfUvaLg9O4840/ZqVOWysa+2RnTTGMpzt7bcUn2xaivi2vwPK+0fQ48TrDpUYuqV9cq16wdN8oyil9EpOP9kDyxLPov+AOPdz+p8Z0wrq41d1ld0O6Lpdfb2qb7snGWvxJb48NHV09Fpv6HK6EEuVx5xsskt2fHlZOnytxuMo63nwA8ayWex9nOi1S6Zzr7YKdsalOhy3IRjYq5TzceylJef8AJM4vZH2bhy+NzO7+e9xOXFXxcuPKu27Pq4yhFf1pfIDyTJZ632Gp4lvfXzoR7bZ101361Kiy2FzjZu413VxWPwt30067kdJnwruXTyK4Oyitv70e5dytqUZx/wA1xm3+DQHQslnqf0idPq4/NVdFca4e4onkd8ysrUpNtt/E8swAGIMAMYwGRRIgUj0/6NV/LHD/ANcv+mR5hHLx+RKt7XKUH6bGTi8/FeQPT8m3kc+2XGaco038u5TUF+rhmz7u1LxlS8t+rz5I7n2btrvjzOFypdldnF43JjJ/uT43GpnNx+rqUvygeI/wvfjXvrsfqve2Y/xW+Tjs5c5vZznJ527KUpPteprW/TG/H1YH0Hhcl3dLpsaxz69CWfJOqvIr6JePyOu9uuuWU9R6hXT21q2yddk4R/WTrajsHNttRfjVHNzzp5SrqdsIqMLbYxXoo2TSX4JPEcd3IlY+6yUpv5yk5P8A3vyB7D9IXOXMhw+XX+zLjQos/wBHfS5d9cvk2pprfVeTvfZXmKjjdM4sv52/qMOW4/GFKyEJSXw72tXzXn5Hzfi86ypt1TnDfXslKO56bj8mjzJqbmpz735c++Xe2/XZbv8AxA99Dly5T6xx75ynGC5HIohJtuNtN0vvVr1X3XjS+H4HbezvWYcOros7321zh1Cmcn4UPeXRSk38lJR1/BNs+WPmTc1Nzm5r0m5ycl+Et0q7n2WLJ2WSS8pSnKST+eNgdhxOh2fb48ZxyyNyhJf0VGX3rG/6CinLu9M8nee1Xtk5das5fEk+2MoRjkpRjbCtRi1JxabhJxf5NHln1K3s927LOzM7O+Xbny7dzPp6H5wPvvs/7RLnVKyqMmsqU1Cvkz7LpP8AW1t+8xqMXB93xUm15WHD7Te1S6fx5StT965SVNcq+VWrccXqm7GklGa36pnw7j82yvfd2Thvr2TlHflva/Icjlzsadk5za9HOUpNL6a/AHbLm91d1/J95ZK+Xuk/eZLIuNtn3pxn4WUxz5Ta3wek6mlzOL0vl1xltN0ODb3NSl+rnGdDclFb93fOL9pHg5ciTiouUnFeVFybin81HcXqzkr6nbFKMbbYpeiVk0l+CTxAfR+RzJX9V6pxL5SnVZXyXXVJtr31UY2VOtfCa7ZNZ64zovYfqEauTxK7v5nlVX8W1fBxvusjH+/2efxPI28ycpKUpzlJeknOTkserJN6vIX86yed9k5Y9XdOUsfzWvwwPb8BKPG6xVB90OPxaaIyS8S91e++a/rWOyX9o/B0XrlfTufxe6Fndxmq7GrIqG2dz5Gw9228ds4/tefdr0PLU8+yGqFlkU/LUZyjr+bx+WccuVNz73OXf69/dLv30/a3QPSe2HQvsVvNpS+5HlUOv5e7nXyZw/uyS/JnZ8zqUOo9Itusl/jnDojx7H8b+PO6r3Vj+coyXa39fPqjxV3UrZrJ22STzVKyck88rU3hwV3SjvbJx3w8bWpNS+H1jF/il8gPV/pUX8or/ZeL/wBlHjmc/J5c7WnZOc2vCc5Sk0vknJnAwABJYGMAgZCSikAlIlCgKRSJQoC0KJFAUikQUgKElMQKMSICYAAdAwMDAzMABgzMGAMGLJYA2AkgDBiwABAwGQolFIBKJQoCkUmQKYFoSdECitIQ6BWlEaOgVptDTaA6bQ0NATBoAOgGg2AskzBgZsliyQMBgYAwYslgYSTAZMpEJlJgUmKJQgUIGAtDpBWgVok6YC9NpIgUbSdNoFabSdNoDptA2gbQNoaBtBs2gBgMwAAElgYGZktgJiNRgNFlJnGmUmByISUxQFaJKECh0kdArR0kwF6bSdNoF6bSdNoFabSdNoDptJ02gOhoG0DaYDAYGYGwMSxZLYGbIbFshsB7n9DE4YCUy0zhTLTA5kytOJMpMDk0SEytArR0nRAdEkdAdEkdAdNoG0B02gYBA2hoDpg0NAQMGgJLZtBsDNktmbIbAzf/ANJbM2Q2AmI7jASmXFnGKYHMmWmcKZakByplJnEmUmByaKZxqRSYF6bSdHQKNpOiA6Ok6bQHTaGm0B02hptAdDQ0NAdDQ0HIBbJbBslsBbJbOx6B0n7Xequ5x1N6o978Z4UdWvz8z9C9mVJvs5FMmmlKKVjsjrx7BR+CTbx4s9QOjbIbPR2exNvdinHz6bCxNv1fhRf/AD+Pz1Gq9h7JRTdlcdSedt0mtSf7sH48tb6bF+vqB5vTBv4GAEKMYCvmUvgYwFor5/x8jGAr5fmPz/j5gYC0KMYBMYwGMJgAEJgMBjAPxIl6GMBn6/kR8Pz/APYmAmX/AIJRjABxWGMBPw/j6gzGADGMB//Z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5476" name="AutoShape 4" descr="data:image/jpeg;base64,/9j/4AAQSkZJRgABAQAAAQABAAD/2wCEAAkGBg8QDw8REBETDxAREBQWFhAWFBYQEBEXFhEaFBUVFRIYHCceFxwnGRsVHy8kLyc1LS4sFSoxNTEqNSYrLCkBCQoKDAwOFA8PFSkYFBwpKSkpKSkpKSkpKSkpKSkpKSkpKSkpKSkpKSkpKSkpKSkpKSkpKSkpKSkpKSkpKSkpKf/AABEIAMYAxgMBIgACEQEDEQH/xAAcAAEAAgIDAQAAAAAAAAAAAAAABwgFBgEDBAL/xABCEAABAwICBQcKBQMCBwAAAAABAAIDBBEFEgYhMUFRBxNTYZGU0RQVFhciVZKT0tMyVHGBoUJSwSOCJCVDYqKxs//EABUBAQEAAAAAAAAAAAAAAAAAAAAB/8QAFREBAQAAAAAAAAAAAAAAAAAAABH/2gAMAwEAAhEDEQA/AJxREQEREBERAREQEREBERAREQEREBERAREQEREBERAREQEREBERAREQEREBERAREQEREBERAREQEREBERAREQEREBERAREQEREBERAREQEREBERAREQEREBERAREQEREBERAXR5fF0jPib4ruKqXpJgklHVz08rbOjkNiR+NpN2PB3gixQWu8vi6RnxN8U8vi6RnxN8VT/KOA7AmUcB2BFi4Hl8XSM+Jvinl8XSM+Jviqf5RwHYEyjgOwIRcKOpY78Lmu/Qg/8ApdqqhorpLNh1Syog2jU+PY2Vh2sd/g7jb97N6O6QwV1NHUQOux41j+pjv6mOG4hEZRERB566vigYZJntijba73uDGC5sLuOoa7LF+nOF/nqX58fio95f8ZIZR0jTqeXSv6w2zGAjfrLj/tUL3RYtV6cYX+epfnx+KenOF/nqX58fiqq3S6EXBgqGSNa9jmvY4XDmkOa4cQ4aiu1Vn5OtNp8NqWAucaSR4EsWstAJtzjRucNvWNXBWXadSI5XBK5K03lI0+ZhlPZlnVcoPNMOsNGwyPH9o/k6uKDbHVkYNi9oI3FwBH7FceXxdIz4m+KqJVTule+SQmSR7i5z3a3OJNySV1ZRwHYEWLgeXxdIz4m+KeXxdIz4m+Kp/lHAdgTKOA7AhFwPL4ukZ8TfFcsq43GzXtceAcCey6p9lHAdgUich+CyS4mKgNtFTRvzPtYZpGFjWX42LnfshFg0REQWD0j0MocQDRVwiQs/C8F0cjRtsHtINupZxEEd4lyXaO0zQ+obzDC7KHSVUrGk2JsCX7bA9ix3ojoh08Pfn/cWd5X9G5a3DrQtL5aeUShg1ueA1zHBo3nK4kDqVcUVOPojoh08Pfn/AHE9EdEOnh78/wC4oORBOPojoh08Pfn/AHFmtG5dHsOMnklbDGJLZmmsMjTbYcr3kA7r7bKuiIRcGlqo5WNkje2Rjxdr2kOa4cQ4aiu1V/5J+UU0Mgpal3/CSu9lx2U7zv6mE7eG3ip/a4HZrB37iiI/5QdF8HqqqN9fXGllbAGtj56GIFnOPIdlkYTrJcL3t7K1j1eaMe9nd5pftLH8vo/5hTcfJB/9pLf5UYoqXvV5ox72d3ml+0tg0O5NsFZOKmlqHV3NXGVz4Z4mucNRLWRjWBe2tQCpJ5DMc5nEH0zjZtVHq4c5Hdw7W5+xBPTIwBYCw4DUOwL7QLxYvjENJBJPO8MijbcneeAA3knUBxRDE8ZpqZodUTRwNcbAyPbGCdthc61oeMYVoxWTvnqKuGSV9ru8ucALagGtD7NA4BRFprphNidU6aS7Y23EUO6Jl/5cdpP+AFr6LE4+iOiHTw9+f9xPRHRDp4e/P+4oORBOPojoh08Pfn/cT0R0Q6eHvz/uKDl6cNw6aomjhgYZJZHWawbSeJ4AbSdwQWAp+R/ApGNfHE97HtDmvbUzOa4EXBBz6xZbfhODQUkTYaeNsMTdjWi2veSdpPWuMAwwUtJTU4N+YgjjvxyMDb/wveiCIiAiIgLA12geFzyOllooJJHm7nlgu48Tbes8iCMsSOiVNNJBNDTslidlc3mJHZTa9rhtthC83nPQ3o6fu8v0rV+WbQ6aCskrWNLqeoILnAX5uQNDSHcAbAg9dtyjXOOIRU5ec9Dejp+7y/SnnPQ3o6fu8v0qDc44hM44hCJx85aGdHT93l+lbTgOn+DPdDSUtQ0EgMjjySMbqGpoLmgfoL9SrLnHELlstiCDYg3BBsQRsN9yEWO0yxHR4VIbibYnVDYmgZ4nyODCS5ozNBFrlx/dYLznob0dP3eX6VDmNY7LWS89O8PkyMYXbC7IwNBPXYa+teDOOIQicvOehvR0/d5fpXbR4/ojDIyWIQRyMcHNe2CUOaRvByqCM44hM44jtQi3VFjNPNTtqYpGugcwvEt7NyjaTfZaxvfZZaZjGn2jdY0MqZmTsa7MGuilLQbWvbLwUEwaR1LKWWkbMRTSuDnxXGUkfyAdVxvtrWPzjiO1CJw85aGdHTd3l+lc+c9Dejp+7y/SoNzjiEzjiEInLznob0dP3eX6U856G9HT93l+lQbnHELkOHEIRYbR/CdGK90jKSmp5XRtDnDmXMsCbA+0BvutswfRWhoy51LTRQOcLFzGgOI4X22Wj8imh01JDLUztMclSGBkZFnNjbcguG0Ek7OA61JqIIiICIiAiIgIiIPiWJrmlrgHNIsWkXBHAg7VhsXw+hpqeed1JC5sMT5CBDHmIY3MQLjbqWcXixrDhU01RATlE0L4839udhbf9r3QRX63cE92n5NP4p63cE92n5NP4qKMcwSeimfBUsMcjDv/AAuG5zHf1NO4rH5xxHaEVM/rdwT3afk0/ih5XsE92n5NP4qGoxmIa32nOIAaNZJJsABxupOxjCKXAKOEyRx1OK1IJDpAJIqYC2YtjPsmxIAJ2nXsFkGXPK9gnu0/Jp/FPW9gnu0/Jp/FRjJpnWvdmfUZ9f4HNjfH+nNltrdSy2neIQTw4XPFFFTmWmkzsjaGM5xk5Y82HWD2oN49buCe7T8mn8V9DlZwaxPmx1ha55iCwvsud29QtnHEdoUtaE6KwVGD1lKSPLqmFtU1u9rGuc2m7S1xPVMOpB7fW7gnu0/Jp/FPW7gnu0/Jp/FQ04gEg6iDYg6iCNoIXznHEdoQTP63cE92n5NP4p63cE92n5NP4qGM44jtCZxxHagnDDeU/Bp54YW4dldNKyMEwwWBe4NBNt2tSTHgNI0gtpoWuBuCImAgjeDbUq+clmiU9ZXwShpFPTyskfLazSWHM1gO8kgfoLngrJBEEREBERAREQEREBERAREQdFTRRSgCSNkgGwOaHgfsQtA5QtKaTCX07PN0E/PNe69mR5cjmi34De+b+FIyj7lg0Mlr6aOSnbnnpS8iMfikY8DO1o3uu1pA32tvQYbQ/lJpq2up6ZuGQQGRxIlBYSzIwvBAEY16hvXo075ToKOufTSYfHVGNjP9R7mg+20PsAWGwF+KizQiuNHidHNI1zGxzhr7tIyteDG4kW3B1/8Aath5bsNezFecDSRNTxuBAuLtvGR/4jtRWR9ctJ7ng+Jn2l9O5aaYgA4RAQL2GZlhc3NhzWrWoviDmODubz5deVzSWnqI3hSjp7o7R0uFUNRBRxNmqBGHnK91s8BcS0ZvZOZB68D5UKaqqYYBhFOznHWLyWWjYAXPef8AS2NYHO/ZduGcttKaqNvkLIWPkbH5QHtD2xlwa1xGQGwFjlvqt1LQtHoWU9HV1MwlaZ70kRjYHSDMA+ocGuIFsmVh1/8AVWMNPQ8a75MP3UEwad6awYZVCF+FwTNfGJGy+w3PckOuObOsOB37wd61z1y0nuen+Jn2l6dKmNxXR+CqiD3TUDsj87Q2UtADH5mtJGsc2/bsUTcy7+13YUEoeuWk9z0/xM+0pG0KqKTEqNlV5FBDnc9uTIx9sjy2+bKNtrqumF4LU1UzIYInySPNg0NP7lx2NA3ncrP6H4AKChp6W+YxM9pw2Oe5xe8jqzEoMtHC1oDWgNaNjQAAP0G5faIiCIiAiIgIiICIiAiIgIiICIiD5c3qF1EWH8uV3zRVcDIHBzmslaHSsY4OLSJI7h1rjaNfUpeKgrlR5MahlTJV0cTp4Z3lz42NL5InnW45ALlpOu42E60Vnjyv82Q6SWhki25YG1L53jgGSNa1p6y7tXRUcvLHhoipxC/PrMxMkYZlOv8A0td7hotbeou9EsR/JVXyJfpT0RxH8lVfIk+lBJmMcuDo8nk7KaoBa3MC2Zjg7Ld5FxbLm1Desd6/az8pTdr1onojiP5Kq+RL9KeiOI/kqr5Ev0oJawDlrhcb1phiYWXyxMmdI119jrjKRa+wr16LcpslbiMdK1lPJE9srjIxsrHsawXbdrxa59m/6qGvRHEfyVV8iX6VM3JFyeSULX1VSMtTMzK2PfCy9zm/7iQNW6yCSQ1coiIIiICIiAiIgIiICIiAiIgIiICIiAuLLlEHFlzZEQLJZEQcWSy5RAREQEREBERAREQEREBERAREQEREBERAREQEREBERAREQEREBERAREQEREBERAREQEREBERAREQEREBERAREQEREBERAREQEREBERAREQEREBERAREQEREBERAREQEREBERAREQEREBERAREQEREH//Z"/>
          <p:cNvSpPr>
            <a:spLocks noChangeAspect="1" noChangeArrowheads="1"/>
          </p:cNvSpPr>
          <p:nvPr/>
        </p:nvSpPr>
        <p:spPr bwMode="auto">
          <a:xfrm>
            <a:off x="0" y="-898525"/>
            <a:ext cx="1885950" cy="1885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5478" name="Picture 6" descr="http://www.pacoperfumerias.com/rs/2643/e2912013-fff6-4a80-a776-80e90e013d4f/502/filename/giorgio-armani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844824"/>
            <a:ext cx="2476500" cy="2476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083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40" y="1916832"/>
            <a:ext cx="8388424" cy="321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1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2203575"/>
              </p:ext>
            </p:extLst>
          </p:nvPr>
        </p:nvGraphicFramePr>
        <p:xfrm>
          <a:off x="179512" y="-315416"/>
          <a:ext cx="8712968" cy="3201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 redondeado"/>
          <p:cNvSpPr/>
          <p:nvPr/>
        </p:nvSpPr>
        <p:spPr>
          <a:xfrm>
            <a:off x="7036462" y="2204864"/>
            <a:ext cx="1977400" cy="272688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Rectángulo redondeado"/>
          <p:cNvSpPr/>
          <p:nvPr/>
        </p:nvSpPr>
        <p:spPr>
          <a:xfrm>
            <a:off x="4695540" y="2286908"/>
            <a:ext cx="2036700" cy="19341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Rectángulo redondeado"/>
          <p:cNvSpPr/>
          <p:nvPr/>
        </p:nvSpPr>
        <p:spPr>
          <a:xfrm>
            <a:off x="2483768" y="2272969"/>
            <a:ext cx="1872208" cy="20201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accent5"/>
                </a:solidFill>
                <a:latin typeface="Century Gothic" pitchFamily="34" charset="0"/>
              </a:rPr>
              <a:t>5.584</a:t>
            </a:r>
            <a:r>
              <a:rPr lang="en-GB" sz="1600" b="1" dirty="0" smtClean="0">
                <a:solidFill>
                  <a:schemeClr val="accent3"/>
                </a:solidFill>
                <a:latin typeface="Century Gothic" pitchFamily="34" charset="0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Century Gothic" pitchFamily="34" charset="0"/>
              </a:rPr>
              <a:t>users served</a:t>
            </a:r>
            <a:endParaRPr lang="en-GB" sz="16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/>
            <a:r>
              <a:rPr lang="en-GB" sz="1600" b="1" dirty="0" smtClean="0">
                <a:solidFill>
                  <a:schemeClr val="accent5"/>
                </a:solidFill>
                <a:latin typeface="Century Gothic" pitchFamily="34" charset="0"/>
              </a:rPr>
              <a:t>27 </a:t>
            </a:r>
            <a:r>
              <a:rPr lang="en-GB" sz="1600" dirty="0">
                <a:solidFill>
                  <a:schemeClr val="tx1"/>
                </a:solidFill>
                <a:latin typeface="Century Gothic" pitchFamily="34" charset="0"/>
              </a:rPr>
              <a:t>incubated </a:t>
            </a:r>
            <a:r>
              <a:rPr lang="en-GB" sz="1600" dirty="0" smtClean="0">
                <a:solidFill>
                  <a:schemeClr val="tx1"/>
                </a:solidFill>
                <a:latin typeface="Century Gothic" pitchFamily="34" charset="0"/>
              </a:rPr>
              <a:t>companies</a:t>
            </a:r>
          </a:p>
          <a:p>
            <a:pPr algn="ctr"/>
            <a:r>
              <a:rPr lang="en-GB" sz="1600" b="1" dirty="0" smtClean="0">
                <a:solidFill>
                  <a:schemeClr val="accent5"/>
                </a:solidFill>
                <a:latin typeface="Century Gothic" pitchFamily="34" charset="0"/>
              </a:rPr>
              <a:t>18</a:t>
            </a:r>
            <a:r>
              <a:rPr lang="en-GB" sz="1600" dirty="0">
                <a:solidFill>
                  <a:schemeClr val="tx1"/>
                </a:solidFill>
                <a:latin typeface="Century Gothic" pitchFamily="34" charset="0"/>
              </a:rPr>
              <a:t> companies in </a:t>
            </a:r>
            <a:r>
              <a:rPr lang="en-GB" sz="1600" dirty="0" smtClean="0">
                <a:solidFill>
                  <a:schemeClr val="tx1"/>
                </a:solidFill>
                <a:latin typeface="Century Gothic" pitchFamily="34" charset="0"/>
              </a:rPr>
              <a:t>incubation process</a:t>
            </a:r>
            <a:endParaRPr lang="es-ES" sz="1600" dirty="0">
              <a:latin typeface="Century Gothic" pitchFamily="34" charset="0"/>
            </a:endParaRPr>
          </a:p>
        </p:txBody>
      </p:sp>
      <p:pic>
        <p:nvPicPr>
          <p:cNvPr id="8" name="Picture 2" descr="http://upload.wikimedia.org/wikipedia/en/a/a9/Clintonfoundati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8424" y="3068960"/>
            <a:ext cx="508983" cy="376955"/>
          </a:xfrm>
          <a:prstGeom prst="rect">
            <a:avLst/>
          </a:prstGeom>
          <a:noFill/>
        </p:spPr>
      </p:pic>
      <p:sp>
        <p:nvSpPr>
          <p:cNvPr id="7" name="6 Rectángulo redondeado"/>
          <p:cNvSpPr/>
          <p:nvPr/>
        </p:nvSpPr>
        <p:spPr>
          <a:xfrm>
            <a:off x="179512" y="2247254"/>
            <a:ext cx="1872208" cy="175781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20.583</a:t>
            </a:r>
            <a:endParaRPr lang="es-ES" sz="1600" dirty="0" smtClean="0">
              <a:latin typeface="Century Gothic" panose="020B0502020202020204" pitchFamily="34" charset="0"/>
            </a:endParaRPr>
          </a:p>
          <a:p>
            <a:pPr algn="ctr"/>
            <a:r>
              <a:rPr lang="en-GB" sz="1600" dirty="0" smtClean="0">
                <a:latin typeface="Century Gothic" panose="020B0502020202020204" pitchFamily="34" charset="0"/>
              </a:rPr>
              <a:t>Trained Students  </a:t>
            </a:r>
          </a:p>
          <a:p>
            <a:pPr algn="ctr"/>
            <a:endParaRPr lang="en-GB" sz="1600" dirty="0" smtClean="0">
              <a:latin typeface="Century Gothic" panose="020B0502020202020204" pitchFamily="34" charset="0"/>
            </a:endParaRPr>
          </a:p>
          <a:p>
            <a:pPr algn="ctr"/>
            <a:r>
              <a:rPr lang="en-GB" sz="1600" dirty="0" smtClean="0">
                <a:latin typeface="Century Gothic" panose="020B0502020202020204" pitchFamily="34" charset="0"/>
              </a:rPr>
              <a:t>Articulation with </a:t>
            </a:r>
            <a:r>
              <a:rPr lang="en-GB" sz="1600" dirty="0">
                <a:latin typeface="Century Gothic" panose="020B0502020202020204" pitchFamily="34" charset="0"/>
              </a:rPr>
              <a:t>Academic </a:t>
            </a:r>
            <a:r>
              <a:rPr lang="en-GB" sz="1600" dirty="0" smtClean="0">
                <a:latin typeface="Century Gothic" panose="020B0502020202020204" pitchFamily="34" charset="0"/>
              </a:rPr>
              <a:t>Programs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/>
          <a:srcRect t="-555" b="45122"/>
          <a:stretch>
            <a:fillRect/>
          </a:stretch>
        </p:blipFill>
        <p:spPr bwMode="auto">
          <a:xfrm>
            <a:off x="7092280" y="2990885"/>
            <a:ext cx="1179724" cy="54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 descr="http://convocate.info/wp-content/uploads/2009/08/Convocatoria-Destapa-Futuro-2009-278x30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44408" y="2342813"/>
            <a:ext cx="581257" cy="62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7" descr="http://3.bp.blogspot.com/_Z08ilScb4i0/TU_nVPbF8WI/AAAAAAAABXo/fI9VhftEm7E/s1600/fondo%2Bemprende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08304" y="2708920"/>
            <a:ext cx="86480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http://www.icesi.edu.co/cdee/campodeverano/images/stories/logo%20fundacin%20bavaria.jpg"/>
          <p:cNvPicPr>
            <a:picLocks noChangeAspect="1" noChangeArrowheads="1"/>
          </p:cNvPicPr>
          <p:nvPr/>
        </p:nvPicPr>
        <p:blipFill rotWithShape="1">
          <a:blip r:embed="rId11" cstate="print"/>
          <a:srcRect l="6803"/>
          <a:stretch/>
        </p:blipFill>
        <p:spPr bwMode="auto">
          <a:xfrm>
            <a:off x="4759465" y="2852936"/>
            <a:ext cx="1972775" cy="587445"/>
          </a:xfrm>
          <a:prstGeom prst="rect">
            <a:avLst/>
          </a:prstGeom>
          <a:noFill/>
        </p:spPr>
      </p:pic>
      <p:pic>
        <p:nvPicPr>
          <p:cNvPr id="18" name="Picture 8" descr="http://www.programaacua.org/m/photos/get_image/original/630b2711ee0d53d424c421283d1bc49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93234" y="3789040"/>
            <a:ext cx="1622982" cy="396628"/>
          </a:xfrm>
          <a:prstGeom prst="rect">
            <a:avLst/>
          </a:prstGeom>
          <a:noFill/>
        </p:spPr>
      </p:pic>
      <p:sp>
        <p:nvSpPr>
          <p:cNvPr id="22" name="21 CuadroTexto"/>
          <p:cNvSpPr txBox="1"/>
          <p:nvPr/>
        </p:nvSpPr>
        <p:spPr>
          <a:xfrm>
            <a:off x="1115615" y="-27384"/>
            <a:ext cx="6912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 smtClean="0">
                <a:latin typeface="Century Gothic" pitchFamily="34" charset="0"/>
              </a:rPr>
              <a:t>ENTREPRENEURSHIP CENTER</a:t>
            </a:r>
            <a:endParaRPr lang="es-ES" sz="2800" dirty="0">
              <a:latin typeface="Century Gothic" pitchFamily="34" charset="0"/>
            </a:endParaRPr>
          </a:p>
        </p:txBody>
      </p:sp>
      <p:sp>
        <p:nvSpPr>
          <p:cNvPr id="23" name="22 Flecha abajo"/>
          <p:cNvSpPr/>
          <p:nvPr/>
        </p:nvSpPr>
        <p:spPr>
          <a:xfrm>
            <a:off x="899592" y="1844824"/>
            <a:ext cx="432048" cy="288032"/>
          </a:xfrm>
          <a:prstGeom prst="down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23 Flecha abajo"/>
          <p:cNvSpPr/>
          <p:nvPr/>
        </p:nvSpPr>
        <p:spPr>
          <a:xfrm>
            <a:off x="5508104" y="1844824"/>
            <a:ext cx="432048" cy="288032"/>
          </a:xfrm>
          <a:prstGeom prst="down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Flecha abajo"/>
          <p:cNvSpPr/>
          <p:nvPr/>
        </p:nvSpPr>
        <p:spPr>
          <a:xfrm>
            <a:off x="3131840" y="1844824"/>
            <a:ext cx="432048" cy="288032"/>
          </a:xfrm>
          <a:prstGeom prst="down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Flecha abajo"/>
          <p:cNvSpPr/>
          <p:nvPr/>
        </p:nvSpPr>
        <p:spPr>
          <a:xfrm>
            <a:off x="7812360" y="1844824"/>
            <a:ext cx="432048" cy="288032"/>
          </a:xfrm>
          <a:prstGeom prst="down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Abrir llave"/>
          <p:cNvSpPr/>
          <p:nvPr/>
        </p:nvSpPr>
        <p:spPr>
          <a:xfrm rot="5400000">
            <a:off x="4399385" y="-2879105"/>
            <a:ext cx="345229" cy="6912768"/>
          </a:xfrm>
          <a:prstGeom prst="leftBrace">
            <a:avLst>
              <a:gd name="adj1" fmla="val 8333"/>
              <a:gd name="adj2" fmla="val 49802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3970" name="Picture 2" descr="http://mincit.streaming.com.co/images/logo-mincit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60032" y="2420888"/>
            <a:ext cx="1728192" cy="443885"/>
          </a:xfrm>
          <a:prstGeom prst="rect">
            <a:avLst/>
          </a:prstGeom>
          <a:noFill/>
        </p:spPr>
      </p:pic>
      <p:sp>
        <p:nvSpPr>
          <p:cNvPr id="40" name="39 Flecha abajo"/>
          <p:cNvSpPr/>
          <p:nvPr/>
        </p:nvSpPr>
        <p:spPr>
          <a:xfrm>
            <a:off x="5508104" y="4293096"/>
            <a:ext cx="432048" cy="288032"/>
          </a:xfrm>
          <a:prstGeom prst="down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3" name="Picture 2" descr="http://insidecostarica.com/wp-content/uploads/2013/04/idblogo_cropped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32040" y="3284984"/>
            <a:ext cx="936104" cy="567903"/>
          </a:xfrm>
          <a:prstGeom prst="rect">
            <a:avLst/>
          </a:prstGeom>
          <a:noFill/>
        </p:spPr>
      </p:pic>
      <p:sp>
        <p:nvSpPr>
          <p:cNvPr id="45" name="44 Flecha abajo"/>
          <p:cNvSpPr/>
          <p:nvPr/>
        </p:nvSpPr>
        <p:spPr>
          <a:xfrm>
            <a:off x="7812360" y="5013176"/>
            <a:ext cx="432048" cy="288032"/>
          </a:xfrm>
          <a:prstGeom prst="down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Flecha izquierda y derecha"/>
          <p:cNvSpPr/>
          <p:nvPr/>
        </p:nvSpPr>
        <p:spPr>
          <a:xfrm>
            <a:off x="0" y="6165304"/>
            <a:ext cx="9144000" cy="720080"/>
          </a:xfrm>
          <a:prstGeom prst="leftRight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latin typeface="Century Gothic" pitchFamily="34" charset="0"/>
              </a:rPr>
              <a:t>ENTREPRENEURSHIP PROCESS</a:t>
            </a:r>
            <a:endParaRPr lang="es-ES" b="1" dirty="0">
              <a:latin typeface="Century Gothic" pitchFamily="34" charset="0"/>
            </a:endParaRPr>
          </a:p>
        </p:txBody>
      </p:sp>
      <p:cxnSp>
        <p:nvCxnSpPr>
          <p:cNvPr id="48" name="47 Conector recto"/>
          <p:cNvCxnSpPr/>
          <p:nvPr/>
        </p:nvCxnSpPr>
        <p:spPr>
          <a:xfrm>
            <a:off x="2267744" y="1844824"/>
            <a:ext cx="0" cy="403244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"/>
          <p:cNvCxnSpPr/>
          <p:nvPr/>
        </p:nvCxnSpPr>
        <p:spPr>
          <a:xfrm>
            <a:off x="4499992" y="1844824"/>
            <a:ext cx="0" cy="403244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"/>
          <p:cNvCxnSpPr/>
          <p:nvPr/>
        </p:nvCxnSpPr>
        <p:spPr>
          <a:xfrm>
            <a:off x="6876256" y="1844824"/>
            <a:ext cx="0" cy="403244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17" descr="fundacion_coomeva_2"/>
          <p:cNvPicPr>
            <a:picLocks noChangeAspect="1" noChangeArrowheads="1"/>
          </p:cNvPicPr>
          <p:nvPr/>
        </p:nvPicPr>
        <p:blipFill>
          <a:blip r:embed="rId15" cstate="print"/>
          <a:srcRect b="24055"/>
          <a:stretch>
            <a:fillRect/>
          </a:stretch>
        </p:blipFill>
        <p:spPr bwMode="auto">
          <a:xfrm>
            <a:off x="7164288" y="2276872"/>
            <a:ext cx="935037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0" descr="http://t0.gstatic.com/images?q=tbn:ANd9GcSa9KWgvOiDCN4SE2kjTQB5-m27fDpyRjTxde7pOBp5GfGQSkpVX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522343"/>
            <a:ext cx="1008112" cy="41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dinero.com/photos/Generales/ImgArticulo_T1_27125_2010226_172507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92280" y="3854981"/>
            <a:ext cx="798403" cy="30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6" descr="https://encrypted-tbn0.gstatic.com/images?q=tbn:ANd9GcRiUxev7kZxMu98cZgcNo5NUiYroG7BM5iNNEuB5OFcA0dFIzhZ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380312" y="4215021"/>
            <a:ext cx="1480222" cy="422921"/>
          </a:xfrm>
          <a:prstGeom prst="rect">
            <a:avLst/>
          </a:prstGeom>
          <a:noFill/>
        </p:spPr>
      </p:pic>
      <p:pic>
        <p:nvPicPr>
          <p:cNvPr id="10" name="Picture 21" descr="http://www.bogota.unal.edu.co/programacion/img/421/0/objects/images/abril/logo_colciencias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100392" y="3429000"/>
            <a:ext cx="792088" cy="78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 descr="http://1.bp.blogspot.com/-vSw7cMuSTvI/Tdw5261jjQI/AAAAAAAAC6U/ocHInDr0dl4/s320/Premio_Santander_Colombia_2011_Emprendimiento_ciencia_e_innovacion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581128"/>
            <a:ext cx="902124" cy="29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36 Elipse">
            <a:hlinkClick r:id="rId21" action="ppaction://hlinkpres?slideindex=1&amp;slidetitle="/>
          </p:cNvPr>
          <p:cNvSpPr/>
          <p:nvPr/>
        </p:nvSpPr>
        <p:spPr>
          <a:xfrm>
            <a:off x="7092280" y="5301208"/>
            <a:ext cx="1872208" cy="864097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" name="37 Rectángulo"/>
          <p:cNvSpPr/>
          <p:nvPr/>
        </p:nvSpPr>
        <p:spPr>
          <a:xfrm>
            <a:off x="7092280" y="5301208"/>
            <a:ext cx="1944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/>
                </a:solidFill>
                <a:latin typeface="Century Gothic" pitchFamily="34" charset="0"/>
              </a:rPr>
              <a:t>12 </a:t>
            </a:r>
            <a:r>
              <a:rPr lang="en-US" sz="1600" dirty="0">
                <a:latin typeface="Century Gothic" pitchFamily="34" charset="0"/>
                <a:hlinkClick r:id="" action="ppaction://noaction"/>
              </a:rPr>
              <a:t>funded </a:t>
            </a:r>
            <a:r>
              <a:rPr lang="en-US" sz="1600" dirty="0" smtClean="0">
                <a:latin typeface="Century Gothic" pitchFamily="34" charset="0"/>
                <a:hlinkClick r:id="" action="ppaction://noaction"/>
              </a:rPr>
              <a:t> </a:t>
            </a:r>
            <a:r>
              <a:rPr lang="en-US" sz="1600" dirty="0" smtClean="0">
                <a:latin typeface="Century Gothic" pitchFamily="34" charset="0"/>
              </a:rPr>
              <a:t>companies </a:t>
            </a:r>
            <a:r>
              <a:rPr lang="en-US" sz="1600" b="1" dirty="0" smtClean="0">
                <a:solidFill>
                  <a:schemeClr val="accent5"/>
                </a:solidFill>
                <a:latin typeface="Century Gothic" pitchFamily="34" charset="0"/>
              </a:rPr>
              <a:t>$4,088 </a:t>
            </a:r>
            <a:r>
              <a:rPr lang="en-US" sz="1600" b="1" dirty="0">
                <a:solidFill>
                  <a:schemeClr val="accent5"/>
                </a:solidFill>
                <a:latin typeface="Century Gothic" pitchFamily="34" charset="0"/>
              </a:rPr>
              <a:t>MM</a:t>
            </a:r>
          </a:p>
        </p:txBody>
      </p:sp>
      <p:sp>
        <p:nvSpPr>
          <p:cNvPr id="39" name="38 Elipse">
            <a:hlinkClick r:id="rId22" action="ppaction://hlinkpres?slideindex=1&amp;slidetitle="/>
          </p:cNvPr>
          <p:cNvSpPr/>
          <p:nvPr/>
        </p:nvSpPr>
        <p:spPr>
          <a:xfrm>
            <a:off x="4658288" y="4853966"/>
            <a:ext cx="2073952" cy="1095314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0" name="49 Rectángulo"/>
          <p:cNvSpPr/>
          <p:nvPr/>
        </p:nvSpPr>
        <p:spPr>
          <a:xfrm>
            <a:off x="4716016" y="4974267"/>
            <a:ext cx="2088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/>
                </a:solidFill>
                <a:latin typeface="Century Gothic" pitchFamily="34" charset="0"/>
              </a:rPr>
              <a:t>13 </a:t>
            </a:r>
            <a:r>
              <a:rPr lang="en-US" sz="1600" dirty="0" smtClean="0">
                <a:latin typeface="Century Gothic" pitchFamily="34" charset="0"/>
              </a:rPr>
              <a:t>driven and promoted </a:t>
            </a:r>
            <a:r>
              <a:rPr lang="en-US" sz="1600" dirty="0">
                <a:latin typeface="Century Gothic" pitchFamily="34" charset="0"/>
              </a:rPr>
              <a:t>companies</a:t>
            </a:r>
            <a:endParaRPr lang="en-US" sz="1400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1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540" y="1844824"/>
            <a:ext cx="6709836" cy="2700300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4060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api.ning.com/files/bXxfZDGZa-LJL*0EJHZCvg75G3ZlnKPEyUu1AEuLj1pUS6rScE7cCrl9ysZaERQ4CvgcD-CKoqfiYbCSAvG4-HBtKniio25K/mapamundi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908720"/>
            <a:ext cx="8964488" cy="555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23528" y="4725144"/>
            <a:ext cx="792088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179512" y="44624"/>
            <a:ext cx="8892480" cy="1008112"/>
          </a:xfrm>
        </p:spPr>
        <p:txBody>
          <a:bodyPr>
            <a:normAutofit fontScale="47500" lnSpcReduction="20000"/>
          </a:bodyPr>
          <a:lstStyle/>
          <a:p>
            <a:pPr marL="0" lvl="1" indent="0">
              <a:buNone/>
            </a:pPr>
            <a:r>
              <a:rPr lang="es-CO" sz="15000" b="1" dirty="0" smtClean="0">
                <a:solidFill>
                  <a:schemeClr val="accent5"/>
                </a:solidFill>
                <a:latin typeface="Arial Narrow" pitchFamily="34" charset="0"/>
              </a:rPr>
              <a:t>13.726</a:t>
            </a:r>
            <a:r>
              <a:rPr lang="es-CO" sz="6500" b="1" dirty="0" smtClean="0">
                <a:solidFill>
                  <a:schemeClr val="accent5"/>
                </a:solidFill>
                <a:latin typeface="Arial Narrow" pitchFamily="34" charset="0"/>
              </a:rPr>
              <a:t> </a:t>
            </a:r>
            <a:r>
              <a:rPr lang="es-CO" sz="8400" b="1" dirty="0" smtClean="0">
                <a:solidFill>
                  <a:schemeClr val="accent5"/>
                </a:solidFill>
                <a:latin typeface="Arial Narrow" pitchFamily="34" charset="0"/>
              </a:rPr>
              <a:t>Business </a:t>
            </a:r>
            <a:r>
              <a:rPr lang="es-CO" sz="8400" b="1" dirty="0" err="1" smtClean="0">
                <a:solidFill>
                  <a:schemeClr val="accent5"/>
                </a:solidFill>
                <a:latin typeface="Arial Narrow" pitchFamily="34" charset="0"/>
              </a:rPr>
              <a:t>School</a:t>
            </a:r>
            <a:endParaRPr lang="es-CO" sz="2300" dirty="0" smtClean="0">
              <a:latin typeface="Arial Narrow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483768" y="5445224"/>
            <a:ext cx="58326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 smtClean="0"/>
              <a:t>Fuente: Business </a:t>
            </a:r>
            <a:r>
              <a:rPr lang="es-ES" sz="1200" dirty="0" err="1"/>
              <a:t>School</a:t>
            </a:r>
            <a:r>
              <a:rPr lang="es-ES" sz="1200" dirty="0"/>
              <a:t> Data </a:t>
            </a:r>
            <a:r>
              <a:rPr lang="es-ES" sz="1200" dirty="0" err="1"/>
              <a:t>Trends</a:t>
            </a:r>
            <a:r>
              <a:rPr lang="es-ES" sz="1200" dirty="0"/>
              <a:t>, </a:t>
            </a:r>
            <a:r>
              <a:rPr lang="es-ES" sz="1200" dirty="0" err="1"/>
              <a:t>Edition</a:t>
            </a:r>
            <a:r>
              <a:rPr lang="es-ES" sz="1200" dirty="0"/>
              <a:t> </a:t>
            </a:r>
            <a:r>
              <a:rPr lang="es-ES" sz="1200" dirty="0" smtClean="0"/>
              <a:t>2012 </a:t>
            </a:r>
            <a:r>
              <a:rPr lang="es-ES" sz="1200" dirty="0"/>
              <a:t>- AACSB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6372200" y="4767535"/>
            <a:ext cx="1031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/>
                </a:solidFill>
                <a:latin typeface="Arial Narrow" pitchFamily="34" charset="0"/>
              </a:rPr>
              <a:t>OCEANIA</a:t>
            </a:r>
          </a:p>
          <a:p>
            <a:pPr algn="ctr"/>
            <a:r>
              <a:rPr lang="es-CO" sz="1200" b="1" dirty="0" smtClean="0">
                <a:solidFill>
                  <a:schemeClr val="bg1"/>
                </a:solidFill>
                <a:latin typeface="Arial Narrow" pitchFamily="34" charset="0"/>
              </a:rPr>
              <a:t>174</a:t>
            </a:r>
            <a:endParaRPr lang="es-CO" sz="1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300192" y="222094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ASIA</a:t>
            </a:r>
          </a:p>
          <a:p>
            <a:pPr algn="ctr"/>
            <a:r>
              <a:rPr lang="es-CO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7132</a:t>
            </a:r>
            <a:endParaRPr lang="es-CO" b="1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211960" y="378904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AFRICA</a:t>
            </a:r>
          </a:p>
          <a:p>
            <a:pPr algn="ctr"/>
            <a:r>
              <a:rPr lang="es-CO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719</a:t>
            </a:r>
            <a:endParaRPr lang="es-CO" b="1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945360" y="2062589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EUROPE</a:t>
            </a:r>
          </a:p>
          <a:p>
            <a:pPr algn="ctr"/>
            <a:r>
              <a:rPr lang="es-CO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1985</a:t>
            </a:r>
            <a:endParaRPr lang="es-CO" b="1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619672" y="4437112"/>
            <a:ext cx="2239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LATIN </a:t>
            </a:r>
          </a:p>
          <a:p>
            <a:pPr algn="ctr"/>
            <a:r>
              <a:rPr lang="es-CO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AMERICA</a:t>
            </a:r>
          </a:p>
          <a:p>
            <a:pPr algn="ctr"/>
            <a:r>
              <a:rPr lang="es-CO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1923</a:t>
            </a:r>
            <a:endParaRPr lang="es-CO" b="1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83568" y="2453987"/>
            <a:ext cx="2239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NORTH</a:t>
            </a:r>
          </a:p>
          <a:p>
            <a:pPr algn="ctr"/>
            <a:r>
              <a:rPr lang="es-CO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AMERICA</a:t>
            </a:r>
          </a:p>
          <a:p>
            <a:pPr algn="ctr"/>
            <a:r>
              <a:rPr lang="es-CO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1782</a:t>
            </a:r>
            <a:endParaRPr lang="es-CO" b="1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0" y="6741368"/>
            <a:ext cx="9144000" cy="1440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CuadroTexto"/>
          <p:cNvSpPr txBox="1"/>
          <p:nvPr/>
        </p:nvSpPr>
        <p:spPr>
          <a:xfrm>
            <a:off x="7308304" y="4725144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OCEANIA</a:t>
            </a:r>
          </a:p>
          <a:p>
            <a:pPr algn="ctr"/>
            <a:r>
              <a:rPr lang="es-CO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185</a:t>
            </a:r>
            <a:endParaRPr lang="es-CO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5076056" y="5661248"/>
            <a:ext cx="424847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Font typeface="Arial" pitchFamily="34" charset="0"/>
              <a:buNone/>
            </a:pPr>
            <a:r>
              <a:rPr lang="es-CO" sz="6000" b="1" dirty="0" smtClean="0">
                <a:solidFill>
                  <a:schemeClr val="accent5"/>
                </a:solidFill>
                <a:latin typeface="Arial Narrow" pitchFamily="34" charset="0"/>
              </a:rPr>
              <a:t>212</a:t>
            </a:r>
            <a:r>
              <a:rPr lang="es-CO" sz="4000" b="1" dirty="0" smtClean="0">
                <a:solidFill>
                  <a:schemeClr val="accent5"/>
                </a:solidFill>
                <a:latin typeface="Arial Narrow" pitchFamily="34" charset="0"/>
              </a:rPr>
              <a:t> </a:t>
            </a:r>
            <a:r>
              <a:rPr lang="es-CO" sz="4000" b="1" dirty="0" err="1" smtClean="0">
                <a:solidFill>
                  <a:schemeClr val="accent5"/>
                </a:solidFill>
                <a:latin typeface="Arial Narrow" pitchFamily="34" charset="0"/>
              </a:rPr>
              <a:t>Accredited</a:t>
            </a:r>
            <a:r>
              <a:rPr lang="es-CO" sz="4000" b="1" dirty="0" smtClean="0">
                <a:solidFill>
                  <a:schemeClr val="accent5"/>
                </a:solidFill>
                <a:latin typeface="Arial Narrow" pitchFamily="34" charset="0"/>
              </a:rPr>
              <a:t> </a:t>
            </a:r>
            <a:r>
              <a:rPr lang="es-CO" sz="1600" dirty="0" smtClean="0">
                <a:latin typeface="Arial Narrow" pitchFamily="34" charset="0"/>
              </a:rPr>
              <a:t> </a:t>
            </a:r>
          </a:p>
        </p:txBody>
      </p:sp>
      <p:grpSp>
        <p:nvGrpSpPr>
          <p:cNvPr id="18" name="17 Grupo"/>
          <p:cNvGrpSpPr/>
          <p:nvPr/>
        </p:nvGrpSpPr>
        <p:grpSpPr>
          <a:xfrm>
            <a:off x="7019452" y="214290"/>
            <a:ext cx="1985273" cy="644904"/>
            <a:chOff x="7019452" y="214290"/>
            <a:chExt cx="1985273" cy="644904"/>
          </a:xfrm>
        </p:grpSpPr>
        <p:pic>
          <p:nvPicPr>
            <p:cNvPr id="21" name="20 Imagen" descr="uninorteli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19452" y="214290"/>
              <a:ext cx="981572" cy="644904"/>
            </a:xfrm>
            <a:prstGeom prst="rect">
              <a:avLst/>
            </a:prstGeom>
          </p:spPr>
        </p:pic>
        <p:cxnSp>
          <p:nvCxnSpPr>
            <p:cNvPr id="24" name="23 Conector recto"/>
            <p:cNvCxnSpPr/>
            <p:nvPr/>
          </p:nvCxnSpPr>
          <p:spPr>
            <a:xfrm rot="5400000">
              <a:off x="7786711" y="571481"/>
              <a:ext cx="57150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 descr="http://www.birmingham.ac.uk/Images/college-social-sciences-only/business/rankings-accreditation/images/large/amba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3900" y="357166"/>
              <a:ext cx="860825" cy="357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796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ar.org/clar/themes/clar/images/contenido/ma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96" b="96173" l="398" r="968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717" y="-171400"/>
            <a:ext cx="6274075" cy="720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6741368"/>
            <a:ext cx="9144000" cy="1440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4644008" y="2132856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b="1" dirty="0" smtClean="0">
                <a:solidFill>
                  <a:schemeClr val="bg1"/>
                </a:solidFill>
              </a:rPr>
              <a:t>COLOMBIA</a:t>
            </a:r>
            <a:endParaRPr lang="es-ES" sz="1000" b="1" dirty="0">
              <a:solidFill>
                <a:schemeClr val="bg1"/>
              </a:solidFill>
            </a:endParaRPr>
          </a:p>
        </p:txBody>
      </p:sp>
      <p:grpSp>
        <p:nvGrpSpPr>
          <p:cNvPr id="22" name="21 Grupo"/>
          <p:cNvGrpSpPr/>
          <p:nvPr/>
        </p:nvGrpSpPr>
        <p:grpSpPr>
          <a:xfrm>
            <a:off x="4644520" y="424684"/>
            <a:ext cx="4319968" cy="1319828"/>
            <a:chOff x="2844320" y="708476"/>
            <a:chExt cx="4319968" cy="1040278"/>
          </a:xfrm>
        </p:grpSpPr>
        <p:pic>
          <p:nvPicPr>
            <p:cNvPr id="20" name="19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944" y="708476"/>
              <a:ext cx="3096344" cy="1040278"/>
            </a:xfrm>
            <a:prstGeom prst="rect">
              <a:avLst/>
            </a:prstGeom>
          </p:spPr>
        </p:pic>
        <p:sp>
          <p:nvSpPr>
            <p:cNvPr id="21" name="20 Flecha curvada hacia abajo"/>
            <p:cNvSpPr/>
            <p:nvPr/>
          </p:nvSpPr>
          <p:spPr>
            <a:xfrm rot="19508440">
              <a:off x="2844320" y="1169048"/>
              <a:ext cx="1224136" cy="448287"/>
            </a:xfrm>
            <a:prstGeom prst="curvedDown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</p:grpSp>
      <p:sp>
        <p:nvSpPr>
          <p:cNvPr id="9" name="2 Marcador de contenido"/>
          <p:cNvSpPr txBox="1">
            <a:spLocks/>
          </p:cNvSpPr>
          <p:nvPr/>
        </p:nvSpPr>
        <p:spPr>
          <a:xfrm>
            <a:off x="1691680" y="3068960"/>
            <a:ext cx="3577863" cy="1471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itchFamily="34" charset="0"/>
              <a:buNone/>
            </a:pPr>
            <a:r>
              <a:rPr lang="es-CO" sz="8800" b="1" dirty="0" smtClean="0">
                <a:latin typeface="Arial Narrow" pitchFamily="34" charset="0"/>
              </a:rPr>
              <a:t>33</a:t>
            </a:r>
            <a:r>
              <a:rPr lang="es-CO" sz="4800" b="1" dirty="0" smtClean="0">
                <a:latin typeface="Arial Narrow" pitchFamily="34" charset="0"/>
              </a:rPr>
              <a:t> </a:t>
            </a:r>
            <a:r>
              <a:rPr lang="es-CO" sz="4000" b="1" dirty="0" err="1" smtClean="0">
                <a:latin typeface="Arial Narrow" pitchFamily="34" charset="0"/>
              </a:rPr>
              <a:t>Accredited</a:t>
            </a:r>
            <a:r>
              <a:rPr lang="es-CO" sz="4000" b="1" dirty="0" smtClean="0">
                <a:latin typeface="Arial Narrow" pitchFamily="34" charset="0"/>
              </a:rPr>
              <a:t>  </a:t>
            </a:r>
            <a:r>
              <a:rPr lang="es-CO" sz="4800" dirty="0" smtClean="0">
                <a:latin typeface="Arial Narrow" pitchFamily="34" charset="0"/>
              </a:rPr>
              <a:t> </a:t>
            </a: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-27770" y="1556792"/>
            <a:ext cx="4743785" cy="1471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itchFamily="34" charset="0"/>
              <a:buNone/>
            </a:pPr>
            <a:r>
              <a:rPr lang="es-CO" sz="6600" b="1" dirty="0" smtClean="0">
                <a:latin typeface="Arial Narrow" pitchFamily="34" charset="0"/>
              </a:rPr>
              <a:t>1923</a:t>
            </a:r>
            <a:r>
              <a:rPr lang="es-CO" sz="4400" b="1" dirty="0" smtClean="0">
                <a:latin typeface="Arial Narrow" pitchFamily="34" charset="0"/>
              </a:rPr>
              <a:t> </a:t>
            </a:r>
            <a:r>
              <a:rPr lang="es-CO" sz="3200" b="1" dirty="0" smtClean="0">
                <a:latin typeface="Arial Narrow" pitchFamily="34" charset="0"/>
              </a:rPr>
              <a:t>Business </a:t>
            </a:r>
            <a:r>
              <a:rPr lang="es-CO" sz="3200" b="1" dirty="0" err="1" smtClean="0">
                <a:latin typeface="Arial Narrow" pitchFamily="34" charset="0"/>
              </a:rPr>
              <a:t>School</a:t>
            </a:r>
            <a:r>
              <a:rPr lang="es-CO" sz="3200" b="1" dirty="0" smtClean="0">
                <a:latin typeface="Arial Narrow" pitchFamily="34" charset="0"/>
              </a:rPr>
              <a:t> in </a:t>
            </a:r>
            <a:r>
              <a:rPr lang="es-CO" sz="3200" b="1" dirty="0" err="1" smtClean="0">
                <a:latin typeface="Arial Narrow" pitchFamily="34" charset="0"/>
              </a:rPr>
              <a:t>Latin</a:t>
            </a:r>
            <a:r>
              <a:rPr lang="es-CO" sz="3200" b="1" dirty="0" smtClean="0">
                <a:latin typeface="Arial Narrow" pitchFamily="34" charset="0"/>
              </a:rPr>
              <a:t> </a:t>
            </a:r>
            <a:r>
              <a:rPr lang="es-CO" sz="3200" b="1" dirty="0" err="1" smtClean="0">
                <a:latin typeface="Arial Narrow" pitchFamily="34" charset="0"/>
              </a:rPr>
              <a:t>America</a:t>
            </a:r>
            <a:r>
              <a:rPr lang="es-CO" sz="3200" b="1" dirty="0" smtClean="0">
                <a:latin typeface="Arial Narrow" pitchFamily="34" charset="0"/>
              </a:rPr>
              <a:t> </a:t>
            </a:r>
            <a:r>
              <a:rPr lang="es-CO" sz="3200" dirty="0" smtClean="0">
                <a:latin typeface="Arial Narrow" pitchFamily="34" charset="0"/>
              </a:rPr>
              <a:t> </a:t>
            </a: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179512" y="5085184"/>
            <a:ext cx="4176464" cy="1471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Font typeface="Arial" pitchFamily="34" charset="0"/>
              <a:buNone/>
            </a:pPr>
            <a:r>
              <a:rPr lang="es-CO" sz="115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arrow" pitchFamily="34" charset="0"/>
              </a:rPr>
              <a:t>1,7%</a:t>
            </a:r>
            <a:endParaRPr lang="es-CO" sz="6000" dirty="0" smtClean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05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ninorte.edu.co/image/journal/article?img_id=834584&amp;t=1371507537201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9144000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5976664" cy="2053098"/>
          </a:xfrm>
        </p:spPr>
        <p:txBody>
          <a:bodyPr>
            <a:noAutofit/>
          </a:bodyPr>
          <a:lstStyle/>
          <a:p>
            <a:pPr algn="l"/>
            <a:r>
              <a:rPr lang="es-CO" sz="6000" b="1" dirty="0" smtClean="0">
                <a:solidFill>
                  <a:srgbClr val="A7DA26"/>
                </a:solidFill>
                <a:latin typeface="Agency FB" panose="020B0503020202020204" pitchFamily="34" charset="0"/>
              </a:rPr>
              <a:t>TOP 20 </a:t>
            </a:r>
            <a:r>
              <a:rPr lang="es-CO" dirty="0">
                <a:latin typeface="Agency FB" panose="020B0503020202020204" pitchFamily="34" charset="0"/>
              </a:rPr>
              <a:t/>
            </a:r>
            <a:br>
              <a:rPr lang="es-CO" dirty="0">
                <a:latin typeface="Agency FB" panose="020B0503020202020204" pitchFamily="34" charset="0"/>
              </a:rPr>
            </a:br>
            <a:r>
              <a:rPr lang="es-CO" dirty="0" err="1" smtClean="0">
                <a:latin typeface="Agency FB" panose="020B0503020202020204" pitchFamily="34" charset="0"/>
              </a:rPr>
              <a:t>Latin</a:t>
            </a:r>
            <a:r>
              <a:rPr lang="es-CO" dirty="0" smtClean="0">
                <a:latin typeface="Agency FB" panose="020B0503020202020204" pitchFamily="34" charset="0"/>
              </a:rPr>
              <a:t> American</a:t>
            </a:r>
            <a:br>
              <a:rPr lang="es-CO" dirty="0" smtClean="0">
                <a:latin typeface="Agency FB" panose="020B0503020202020204" pitchFamily="34" charset="0"/>
              </a:rPr>
            </a:br>
            <a:r>
              <a:rPr lang="es-CO" dirty="0" smtClean="0">
                <a:latin typeface="Agency FB" panose="020B0503020202020204" pitchFamily="34" charset="0"/>
              </a:rPr>
              <a:t>Business </a:t>
            </a:r>
            <a:r>
              <a:rPr lang="es-CO" dirty="0" err="1" smtClean="0">
                <a:latin typeface="Agency FB" panose="020B0503020202020204" pitchFamily="34" charset="0"/>
              </a:rPr>
              <a:t>School</a:t>
            </a:r>
            <a:endParaRPr lang="es-CO" dirty="0">
              <a:latin typeface="Agency FB" panose="020B0503020202020204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0" y="4149080"/>
            <a:ext cx="91440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11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33439"/>
              </p:ext>
            </p:extLst>
          </p:nvPr>
        </p:nvGraphicFramePr>
        <p:xfrm>
          <a:off x="1187624" y="0"/>
          <a:ext cx="878497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https://encrypted-tbn0.gstatic.com/images?q=tbn:ANd9GcSQWAzVLZYiInXkZl8hNSyrqxJ4uEPQ3s8pCh6TwQzOueTGdoc7bQ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2061" y="2629737"/>
            <a:ext cx="2891987" cy="1113032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2328085" y="249289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 smtClean="0">
                <a:latin typeface="Arial Black" panose="020B0A04020102020204" pitchFamily="34" charset="0"/>
              </a:rPr>
              <a:t>2014</a:t>
            </a:r>
            <a:endParaRPr lang="es-CO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76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255.photobucket.com/albums/hh133/jorge5r/1195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796502"/>
              </p:ext>
            </p:extLst>
          </p:nvPr>
        </p:nvGraphicFramePr>
        <p:xfrm>
          <a:off x="175926" y="297205"/>
          <a:ext cx="5472608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-108520" y="-27384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chemeClr val="accent6">
                    <a:lumMod val="75000"/>
                  </a:schemeClr>
                </a:solidFill>
              </a:rPr>
              <a:t>UNDERGRADUATE PROGRAMS</a:t>
            </a:r>
            <a:endParaRPr lang="es-CO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6571367"/>
              </p:ext>
            </p:extLst>
          </p:nvPr>
        </p:nvGraphicFramePr>
        <p:xfrm>
          <a:off x="3205953" y="3527308"/>
          <a:ext cx="5938047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3491880" y="3068960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chemeClr val="accent6">
                    <a:lumMod val="75000"/>
                  </a:schemeClr>
                </a:solidFill>
              </a:rPr>
              <a:t>GRADUATE PROGRAMS</a:t>
            </a:r>
            <a:endParaRPr lang="es-CO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72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hatcolombia.org/colombi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5214974" cy="68580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3500430" y="928670"/>
            <a:ext cx="5429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/>
              <a:t>BUSINESS ENVIRONMENT ?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429256" y="3789040"/>
            <a:ext cx="35004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err="1" smtClean="0"/>
              <a:t>Opportunities</a:t>
            </a:r>
            <a:endParaRPr lang="es-CO" sz="4400" dirty="0" smtClean="0"/>
          </a:p>
          <a:p>
            <a:r>
              <a:rPr lang="es-CO" sz="4400" dirty="0" err="1" smtClean="0"/>
              <a:t>Saturation</a:t>
            </a:r>
            <a:r>
              <a:rPr lang="es-CO" sz="4400" dirty="0" smtClean="0"/>
              <a:t> </a:t>
            </a:r>
          </a:p>
          <a:p>
            <a:r>
              <a:rPr lang="es-CO" sz="4400" dirty="0" err="1" smtClean="0"/>
              <a:t>Concentration</a:t>
            </a:r>
            <a:r>
              <a:rPr lang="es-CO" sz="4400" dirty="0" smtClean="0"/>
              <a:t>  </a:t>
            </a:r>
          </a:p>
          <a:p>
            <a:endParaRPr lang="es-CO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banderas-e-himnos.com/media/flags/flagge-mexik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25845"/>
            <a:ext cx="2000232" cy="1332155"/>
          </a:xfrm>
          <a:prstGeom prst="rect">
            <a:avLst/>
          </a:prstGeom>
          <a:noFill/>
        </p:spPr>
      </p:pic>
      <p:pic>
        <p:nvPicPr>
          <p:cNvPr id="39940" name="Picture 4" descr="http://1.bp.blogspot.com/-xxho5bsOsCQ/Trr7rs0tSLI/AAAAAAAAAw8/2-zUZH21DWw/s1600/Bandera-Bras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3" y="5521328"/>
            <a:ext cx="1714511" cy="1336672"/>
          </a:xfrm>
          <a:prstGeom prst="rect">
            <a:avLst/>
          </a:prstGeom>
          <a:noFill/>
        </p:spPr>
      </p:pic>
      <p:pic>
        <p:nvPicPr>
          <p:cNvPr id="39942" name="Picture 6" descr="http://www.sitographics.com/enciclog/banderas/europa/image_2012/Franci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5500702"/>
            <a:ext cx="1857388" cy="1357298"/>
          </a:xfrm>
          <a:prstGeom prst="rect">
            <a:avLst/>
          </a:prstGeom>
          <a:noFill/>
        </p:spPr>
      </p:pic>
      <p:pic>
        <p:nvPicPr>
          <p:cNvPr id="39944" name="Picture 8" descr="http://enciclopedia.us.es/images/thumb/0/06/Web_afg_021223_001.jpg/330px-Web_afg_021223_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5500702"/>
            <a:ext cx="1714512" cy="1357298"/>
          </a:xfrm>
          <a:prstGeom prst="rect">
            <a:avLst/>
          </a:prstGeom>
          <a:noFill/>
        </p:spPr>
      </p:pic>
      <p:pic>
        <p:nvPicPr>
          <p:cNvPr id="39946" name="Picture 10" descr="http://www.deimagenesyfotos.com/bandera-de-china/bandera-de-china-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5500703"/>
            <a:ext cx="1928794" cy="1357322"/>
          </a:xfrm>
          <a:prstGeom prst="rect">
            <a:avLst/>
          </a:prstGeom>
          <a:noFill/>
        </p:spPr>
      </p:pic>
      <p:pic>
        <p:nvPicPr>
          <p:cNvPr id="39948" name="Picture 12" descr="http://www.uc3m.es/ss/Satellite?blobcol=urldata&amp;blobheadername1=cache-control&amp;blobheadervalue1=public%2C+max-age%3D63072000&amp;blobkey=id&amp;blobtable=MungoBlobs&amp;blobwhere=1371546207460&amp;ssbinary=tru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4000504"/>
          </a:xfrm>
          <a:prstGeom prst="rect">
            <a:avLst/>
          </a:prstGeom>
          <a:noFill/>
        </p:spPr>
      </p:pic>
      <p:sp>
        <p:nvSpPr>
          <p:cNvPr id="28" name="27 Rectángulo"/>
          <p:cNvSpPr/>
          <p:nvPr/>
        </p:nvSpPr>
        <p:spPr>
          <a:xfrm>
            <a:off x="0" y="5429264"/>
            <a:ext cx="9144000" cy="1428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 Título"/>
          <p:cNvSpPr>
            <a:spLocks noGrp="1"/>
          </p:cNvSpPr>
          <p:nvPr>
            <p:ph type="title"/>
          </p:nvPr>
        </p:nvSpPr>
        <p:spPr>
          <a:xfrm>
            <a:off x="0" y="4000504"/>
            <a:ext cx="9144000" cy="1428760"/>
          </a:xfrm>
          <a:solidFill>
            <a:schemeClr val="accent5">
              <a:alpha val="73000"/>
            </a:schemeClr>
          </a:solidFill>
        </p:spPr>
        <p:txBody>
          <a:bodyPr>
            <a:noAutofit/>
          </a:bodyPr>
          <a:lstStyle/>
          <a:p>
            <a:r>
              <a:rPr lang="es-CO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CULTURE </a:t>
            </a:r>
            <a:endParaRPr lang="es-CO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55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56865024"/>
              </p:ext>
            </p:extLst>
          </p:nvPr>
        </p:nvGraphicFramePr>
        <p:xfrm>
          <a:off x="6569" y="1196752"/>
          <a:ext cx="9137431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9144000" cy="3501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 descr="http://upload.wikimedia.org/wikipedia/commons/b/ba/Flag_of_German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7" name="AutoShape 7" descr="http://upload.wikimedia.org/wikipedia/commons/4/41/Flag_of_India.svg"/>
          <p:cNvSpPr>
            <a:spLocks noChangeAspect="1" noChangeArrowheads="1"/>
          </p:cNvSpPr>
          <p:nvPr/>
        </p:nvSpPr>
        <p:spPr bwMode="auto">
          <a:xfrm>
            <a:off x="307975" y="-1714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" name="1 Rectángulo"/>
          <p:cNvSpPr/>
          <p:nvPr/>
        </p:nvSpPr>
        <p:spPr>
          <a:xfrm>
            <a:off x="0" y="2060848"/>
            <a:ext cx="9144000" cy="1052737"/>
          </a:xfrm>
          <a:prstGeom prst="rect">
            <a:avLst/>
          </a:pr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INTERNATIONAL EDUCATIONAL EXPERIENCE</a:t>
            </a:r>
            <a:endParaRPr lang="es-CO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90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eice.com.mx/wp-content/uploads/2014/01/140115-comercio-adu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8" descr="data:image/jpeg;base64,/9j/4AAQSkZJRgABAQAAAQABAAD/2wCEAAkGBxMSEBQUExQVFRUWFx4aGBgWGBkZGBgXGBYbFhQaFxgeHiggHBomHBgVITIhJikrLy4uGSAzODMtNyktLiwBCgoKDg0OGxAQGzgkICU3Mi84ODQsLDQvNDQsLC8sNCw0LDQsNC8sLDQtNCw0LywvLCwsLCwvLCw0LCwsLCw0LP/AABEIAH4BkAMBEQACEQEDEQH/xAAbAAEAAgMBAQAAAAAAAAAAAAAABQcDBAYBAv/EAEcQAAEDAgMDBwkGBAQGAwEAAAEAAgMEERIhMQUGQRMiUWFxgdEVFjJSU5GSk6EHIzNCcrEUNGJzgqKywSRjdMLh8LPS4jX/xAAaAQEAAgMBAAAAAAAAAAAAAAAAAwQCBQYB/8QAPBEAAQMCAwQHBwQBBAIDAAAAAQACAwQREiExBUFRkRMUFVJhcfAiMoGhscHRIzM04UIGYnLxwtIkNUP/2gAMAwEAAhEDEQA/ALxRERERERERERERERERERERERERERERERERERERERERERERERERERERERERERERERERERERERERERERERERERERERERERERERERERERERERERERERF5dEXqIiIiIiIiIiIiIiIiIiIiIiIiIiIiIiIiIiIiIiIiIiIiIiIiIiIiIiIiIiIiIiIiIiIiIiIiIiIiIvLoi9RERERERERERERFGbY27BTC8j7E6NGbj2Do6zkq89VHCPbP5VeeqigHtn8rmajeyqlexsEIiEl8D5r84NbiJA007Vr3V8z3BsbbX0v6/K1rtoTyODY2Yb6F3gPXFR38ZWFxEtQc5Io+ZzQBOMTZW4cN7AaEcepVzJOTZz94GX+7O+VlB0lSTZ794GX+7/LKywTMqW0zpv4qcua5wLcbrWbIIz+a+pvpbr0WDmytiL+kNx4+NuKjc2dsJkEjrgnK/A24rJ5XroXzNbPyggLQ7G0HEXODA0ZE3uTx/KVl09TGXAOvh/6WXWKqNzwH3w21Gt/n81OQb4yRForIHR4tHtzGWt26gi4uLk9SuN2i5lhO21/Wiut2i+OwqGWvvH4XU0VdHMwPjeHtPEH6HoPUVso5GSC7TcLZxyMkbiYbhbCzWaIiIiit4duR0keJ2bjkxg1cf9gOJVaqqmwMuddwVaqqmU7MTvgFW+0d66qYk8oY28Gx823eMz71z8tfNIdbeS5yXaFRIfesPD1daPlio9vN8x/ioOsTd88yoeszd88yvfLFT7eb5j/FOsTd88ynWZu+eZTyxU+3m+Y/xTrE3fPMp1mbvnmU8sVPt5vmP8U6xN3zzKdZm755lPLFT7eb5j/FOsTd88ynWZu+eZTyxU+3m+Y/xTrE3fPMp1mbvnmU8sVPt5vmP8U6xN3zzKdZm755lPLFT7eb5j/FOsTd88ynWZu+eZTyxU+3m+Y/xTrE3fPMp1mbvnmU8sVPt5vmP8U6xN3zzKdZm755lPLFT7eb5j/FOsTd88ynWZu+eZTyxU+3m+Y/xTrE3fPMp1mbvnmU8sVPt5vmP8U6xN3zzKdZm755lPLFT7eb5j/FOsTd88ynWZu+eZTyxU+3m+Y/xTrE3fPMp1mbvnmU8sVPt5vmP8U6xN3zzKdZm755lPLFT7eb5j/FOsTd88ynWZu+eZTyxU+3m+Y/xTrE3fPMp1mbvnmU8sVPt5vmP8U6xN3zzKdZm755lPLFT7eb5j/FOsTd88ynWZu+eZTyxU+3m+Y/xTrE3fPMp1mbvnmU8sVPt5vmP8U6xN3zzKdZm755lPLFT7eb5j/FOsTd88ynWZu+eZTyxU+3m+Y/xTrE3fPMp1mbvnmU8sVPt5vmP8U6xN3zzKdZm755lPLFT7eb5j/FOsTd88ynWZu+eZTyxU+3m+Y/xTrE3fPMp1mbvnmU8sVPt5vmP8U6xN3zzKdZm755lPLFT7eb5j/FOsTd88ynWZu+eZTyxU+3m+Y/xTrE3fPMp1mbvnmVmpd4qqM3bPIepxxj3Ous2Vk7DcOP1WbK2oYbh5+Of1Xf7qb1NquY8BkoF7D0XDiW+C3tHXCf2Tk5b6hrxUey7J318l0q2C2KIiIiIiIi43e3e/kSYoCDJo52oZ1Dpd9AtVW7Q6P2I9fotTXbREX6cfvfT+1y+7b4pZZBUAPe4Yg993EhoJe0Z5OIzB1GHuWtpXMe49LmfV/j4rWURjke4S5k53Oemo8+BWxT1BcIWRB009O5tnRNBY9rSDHjkIDgA0uZbIKVri7C1gu5vAZHhnr4WUjHl2BrPaezgMiBpc66XCktnbt12N8hdEzlCHESHlTdpuw6EXbwN1PHR1OIuuBfjn+VYhoqvEXkgXzzz8uS2TulViPAKmMi5ObMzd2N13WxWLgCRxspOoT4bYxy+Oqz7PqcOHpBy8b6+a1arZVdE/lOSik+9bK/ksi8svqDbXETkDmopIKljsWEHMHLw9cNVg+Cqjdjwg5gm2+3/fNROy6WmdU4XukuZAGxTNIJc4jEZCOHVxIF7BVomQmWziddDx8fXnZVIGQOms4nXQjf4+s9+Sjqbar4J3yQHAC8nCPRLcRIaW6Wt7lWbUOjkL48lWZUOilL48s/hyVm7tbxR1bMubI30mX0629LV0dJVtnblkeC6WkrGVDcsjvHrcptW1cREVS771pkrZAdI+Y0dgu76k/RcvtGQvnI4ZLldpSl9QRuGSgVRVBSewdivq3uYwtbhbiJde2oFsu36KzS0rqhxa1WaWldUOLWm1lo1dO6OR7Hekxxae0G3uUMjCxxadyhkYWOLTqFJ7M3clnp5J2loay+Rvd2FuI4cu5WIaN8kZkGgVmGikliMgOQ+y+d39gSVZfgLWhgFy6+pvYC3YUpaR9QTh3Lyko31N8JtZRtTA6N7mO9Jri09oNiqz2lji07lWewscWnULGsVivWNJIABJJsAMyTwACAEmwXoBJsF01HuLVPbdxZH1OJJ77Age9bNmypnC5sFso9kzuFzYLQq92Z4544XYMUl8BDuaba8Lj3KB9DKyQRnUqCShlZI2M2udFsN3OqTI6P7vE1ocedlZxcBw6WlZ9nTYi3frzWY2ZOXFmVxnrxv4eCzeYtX/y/j/8ACz7Kn8Oaz7JqfDn/AEoPaez308piktiba9jcZi4z7CqU0LonljtVSmhdC/A/VaqiUSIiIiIiIiIiIiIiIiIiIiIiIiIiIiIiIiIiIiz0VU6KRkjdWODh3ajvFx3rOKQxvDhuWcchjeHjcruifdoI4i/vXZA3F12oNxdfa9XqIiIi5jffeD+HjEcZ+9kGR9RvF3bwHeeC120KvoW4W+8fl4rW7RrOgZhb7x+Q4/hVcuauuYXU7q7pGoAlmu2LgNHP7OhvXx4dK2dFs8y+2/IfVbSi2cZhjkyb9f6XV7e3gotkwDlC1g/JEy3KPP8AS2+fW4m3SVv2tZGMLRZdLBTgDDGLD5Lh2/bdG6UBtI4sva5lAfbiQ0MIv1Yu9RmYg6LZs2cHN9/P5c7rvN4t6Y6ahfVsAmY0gDC6wJLwzN1jYXPQVI6QBtxmqkNO58vRuyXE7L+22mc/DUQPiF/SY4SAdJcLNdbsB7Fi2W+oViahwe66/wAvuu8q6Cl2hCH3bI1w5krCCR+lw/YrGanjnb7Q+K1FTSMmGGQZ/MKtt4NhSUj7O5zD6DwMj1EcHdS5uqpHwOscxxXMVVI+ndY6bj63rRoKx8MjZIzZzTl19IPSCoYpXRuDm6qCKV0Tw9hzCuHYe1G1MDZG5XycPVcPSH/vCy6unnE0YeF11PO2eMPapBTqdU1vP/O1H9wrk63993muPrP5D/NRiqqsu8+zKEBs8h0u1t+wFx/cLebIbZrnlb3YzbB7/IfdR/2ibPwzsmaLiYcOL22H1aW+4qDakNpA8f5KDa0NpBI3/L6/2u42NQNip2QZXDOd2uviPYTiW4giEcQj8Pqt1TwiOIRcB9f7Vcbs0FU6SUUzwxzBZ9za+ZAyseIPYtDSRTl7hEbELnaOKoLnCE2I19WK+Nn7tVFQZS0sJjeWvxONy8a2yN+1Yx0MsuIjcbLyKhmmxFtsjY571ueY1VyeL7u9r4MRxdl7Yb96l7Knw3y8t/r4qbsmfDfK/BSf2cbMF5J3jNhwNuPRIF3ntzA96sbKgGcjt2Ss7IgHtSu1GX5ULtneuomlJZI6OMHmtYbZDQkjMk6qpUV8sj/ZNh4KnUbQmkeS11huss+wdrS1FbSCV2Isc4B3EgtJz6dFJTVD5Z2B+dllTVEk1RHjN7X+ikN/a+WGraYpHMxRC+E2vZ77X9596m2lM+OYYDa4+5Vjak0kcwwG1x9ypbbddI3ZUUrXuEhZES4HMlwbiz67q3USvbSB4OdgrVRM9tE14Odm5+dlXFVUvkcXyOL3HUnMm2QXOve55xONyuefI57sTjcrEsVgiIiIiIiIiIiIiIiIiIiIiIiIiIiIiIiIiIiIvHaIF4dFeVD+FH+hv7BdnH7g8l3DPdCzrNZIiL4lkDWlxNgAST0AZleOIAuV4SALlUttjaBqJ3yn8xyHQ0ZNHu/3XIVExlkLyuNqJjNIZDv+m5SO5+xP4qfnfhR2L+v1W99j3AqxQU3TSZ6DVWaCl6eTP3Rr+FN/aB9ocdAP4enAlqjYBgF2x30xAfm0swdV8rX6Nz8OQXaU9LjzOTVU9HuXtXacplfG+7zzpag4Bx4HnWFrWa2wy0UQBdmFsHTQxCwX0/cWvocM00HMzBLXB2Gxtd+HRrhex99lBUtcI76KnXVLHQODTbT6hTFfvEZtltpIIah80xa4tYAWWjwuJs0YiXAAkWAuL9uNO72TGNQvaQOD/wBU/tm1zqd4PJRtN9k+05AHcmxgcwv57wCDlZhGoeb9mRuQrQjcrTqyK682JVbU2HMS6CQRnOSNwJic0WBIc27Q61hiGmV7jJeAlpXrxDUDXNXZsvatJtejJjddpyc02D4n8LjgRwOhWckbJ2FpWkq6UOBjkGR9XVa7RonQSvif6TDbqI4EdRFiuUmiMTyx25cXLE6J5Y7UerroPs+2oYqjkieZLl2PGbfeLj3K/sufBLgOh+q2GyqjBL0Z0d9VZ66NdKqa3n/naj+4Vydb++7zXH1n8h/moxVVWVg7uDktjzSaFzZXDtsY2/6Qt9SDBROdxv8AhdBSfp0Dn8cR+y3d2MFZRwcpm6B4+KP0b9rSFNSYaiBuL/E/RT0WGop2Y9Wn5j+li2Ftbltp1IB5uDC3sidhP1e4rynqOkqnjdb6FYU1T0lZIN1rcj+SvN0oMFfXN/qB7nOc4fQryibhqJQvKFuGpmHiPncrLuWf53/qHrOhy6TzKy2d/wDr/wAiof7OKyR9RNje52JmI3JPOxDP6lU9lyOdK4E7vuqmyJXvldiN7i/zU3uvUNMtbBoRO91v6Xmx9xB94VuieC6WPxP1V6ie0vlj4OJ5qudqbPfTyujeCCDkTo4cCOkWWgmhdE8tcucnhdA8scpHdKFwraZxaQHOdhJGRs03t0jMKxQscJ2EjVWKFjhURkjI3+ikvtK/m2f2h/rcrG1v3h5flWdsfvDy+5UtvD//ABYf7cP7NVuq/gt8mq1Vf/Xt8m/ZV4ufXPoiIiIiIiIiIiIiIiIiIiIiIiIiIiIiIiIiIiIiLx2iBeHRXlQ/hR/ob+wXZx+4PJdwz3Qs6zWSIi57fur5Oiktq+zB/iPO/wAocqO0ZMEB8clQ2lJgp3eOXNVQuXXKq2NyKDkqOM250nPd/i9H/LhXU7Pi6OAeOa6vZ0XR07eJz5/0sM0MdM/FTspxGCTOLWmuT6QIF3OLjniPXde1UrYoy/UDUb+C3TG4m2eDc6Hd8f6WPbVWGmCdk2CGF2KbIXwkWDXl3oN5wcT0DsWuxxtMUsDC5uYBzuPD7egsAfeY7Vam9O2XS0DgI+bUswMcw8qSXtJyDRphB53/AKbVRVno7tsdxz0/tRdAJLtK4v7PdkywVXKFr8cZLRGNAyQG4eb5Ac1w6cI0VJlZ0dnMFyRluBI8TlyuvY5TM52LLJoOe8X3eI+Csfae3zAwcu0Rh5wtcHtvjI5oDXanXpvYZcFsTVuDMx7Vr2BzA4rwMBOSw7OmNPSxsneJZm5E2w4icmueBpda1s0METHSsLSSS0Z8dT9/opyOkkIZpvW5sOhY12ORtOKqxEhgFgASOaTYFwyGbuOllvWDjr4LGfiwEM3X9fRc59ptAAYphx5jv9TP+/6LUbXiHsyDyXM7Zi92T4fcfdcTDMWOa9urSHDtabj9lpmOLXAjctK1xYQ4bs1eNPKHsa4aOAI7CLhdk12IArtmuxAEb1T28/8AO1H9wrla3993muQrP5D/ADUYqqrLo5t5waAUrYyDhDS/ELZODnG1uNj71sXVwNP0IHq91sXV4NN0Abutda27u8DqVswAJ5RvN/peAQHdmf0CipaswNcOP1UdJWGnDha9/qsG7m1f4WcS4S4YS0gG179faAsKSo6CTHa6wo6jq8mMi+5TVJvg2Oqnn5F33oYMOIZFgte9uOSuM2i1srpMOtt/BXGbSayZ8mH3rb+CxbE3sFPy94i7lZHPycBhxcDlmsYNoCPF7OpvqsKbaAhx+zfESeaj91dtijkc8sL8TMNgbcQb6dSgo6oQPLiL3UFDVCmcXEXuLLXdtd4qn1EXMc57nAa5ONy13SFH1hzZjKzK5J5lRmpcJjMzI3v/AEusg39ic0ctAS4erhcL9IxWsto3asbh+o3NbZu12EfqMz8LfdRe0N7BJVwTCIhsN7NxC7sQt0WH1VaXaAfM14bk1VZdoh8zJA3Jt/mo/efbQq5myBhZZgbYm+hJv9VXrKkVDw4Cyr1tUKh4cBbKy29o7ziWhZTcmQWtYMWIEHkwBpbjZTS1wfAIraW+SllrhJTCHDpbPyXOLXLXIiIiIiIiIiIiIiIiIiIiIiIiIiIiIiIiIiIiIiLx2iBeHRXlQ/hR/ob+wXZx+4PJdwz3Qs6zWSIi4z7Tn/cRDpkv7mHxWp2uf02jxWn2yf02jx+xVcu0XPhc6dFetNGGsa0aBoA7hZdowWaAu4aLNAXO7z0EYe2RrGiWUhjn8Swc6x6cw33BaPb7sEAcN555LY0kjyMBJwjO266rCurS7aj8D3NxXie0EgOtE+1+BaQRkcwR3re0cQp9gQXPvPa4fFwuPkfMeKpkGSpky91v3C+N03MNKxjDJywvZokLY3tOYLjmBhz0BJuMlsdv1c1HXSPlgD2EjC4tGWQuL2vrfXmqcFOyqYA2QtI1sc9eC6B8YbYEtzIwAuwEANHKYTc3OpyGZt1rQDaT4S+dzS9rtxzGZuPDLTdYWyKsSUfTQtYwWMd7luv9X+I8VD18kbqunMTpCYyTjkJuXgOddoJNg23DoutxBLO7ZdXM6MRtLRYBob56C/DVV2tjZPFEH4nXzzvz3L73CqcYnaXue94Ehc654WaC45l3NJP7laf/AFtG3BS1LdLYRu8SfmPqthQYmyyxEWs4/M8lbG7tHGyEPYwNdLZ8hGrnkZkntv7ypKHOBjt5AuvaiR7n4XG4GQ8Ao/7QYwaF59VzCPiDf2JUW023pz8Fptqi9Mfh9VVi5lcurk3Xfejpz/ym/QWXXUhvAzyXYUZvTsJ4BVdvP/O1H9wrm63993muYrP5D/NRiqqspjZuwHTUs07XfhH0bXxWAc7O/AFXIqQyQukB0VyGkMsLpQfd+abtbBdVueA7CGNve17k+iNRrY+5eUlIagmxtZKKkNQTnYBa1PQxuppJTM1r2uAbEfScDbMZ34nhwKwbCwxF5dmNyjZEwwmQusRuWgq6rrfZQxmldKZmiQOsIvzEZZ634k6WyVhsLDCX4s+CsNiYYTIXZ30Wgq6rrZ2hQSwPwSsLHEXsSDkbgHInoKklhfEcLxYqWWF8TsLxYrWUaiWSmjDntaXBgc4AuOjQTYk9QWTGhzgCbLJgDnAE2Cz7WpWRTOYyRsrRaz26G4udCRl1LOeNrHlrTcKSeNschax2IcVqKJQoiKd2BsuOWmrJHgl0TAWWJFjhecxx9EK9SwMkjkc7UDL5q9TQMkhle7Voy5FQSoqiiIp/ZG7LpYuWllZBFwc/V3WASBbvzV+ChL2dI92EeKvwUJkZ0j3YW+K09ubMbA5mCZszHgkObbgbEGxOahqacREYXYgVDUwNhIwuxAqMVZVkRERERERERFIMoYzSul5ZokDrCL8xFwL634k6WyVgQsMJfiz4KwImGEyY876b1Hquq6IiIiIiIiIiIi8dogXh0V5UP4Uf6G/sF2cfuDyXcM90LOs1kiIuO+02O9PE7olt72O8Fqdrj9IHxWo2w28TT4/Yqt3aLnwucOivKhmD4mPGjmg+8Ars43YmA8Qu3jdiaHDeonezKON/qyC/YQR4LR/6ibemHn9ir9EfbI8FTW8Y/hdqNkd+GZI5Qf6WkYvo1y29Keuf6XaG+9GXNPxJ/wDYJTkCukjd/mw8xY/+JVmU7LOt1pHFBLGHhosQDzWpLnA2K5Wl2jVDaj453HkXBwjBZgaCCcGC/OuQxwzJxajKyhbSxdJZ7B4ZLc1MEHUw+A3cLYvjf+lIbw1Yjo6l7ifwy0cTik+7bbru4LyvgjaxoYMyR8jiPyBVDZg6Soa12l1z/wBnkJEc85FgbMb12b/+lh/rlwjFJRDVrbn5D/xKt0TxNNNMP8nE/O/3CuXZEZbBEDqGC/bZWKIWp4x4D6KCY3kcfFQf2iTBtER672gdxx/9qg2m60BHFanazrU5HEj8/ZVcuaXMK5t248NJADqIm37S0FdfSi0LR4BdjSNwwMB4D6KrN5/52o/uFc1W/vu81y9Z/If5qMVVVlYW7dUKahpi7SectdfodiaD/lZ3LfUrxDAy/wDkc/ougo5BBTR3/wAjbnf+lubKgbQyRU4sTPLI7sY1p5MfRv8AmU0LRTObEP8AInkNFPCxtK9sI1cSfgNPsoB+yY20la4sGOOpLWu4huNlgOqzj71RfAxsEhtmHW+YWv6uwQyktzDrfC4UvPS0rK6OlFLERKy5cdRk8jCOHoa9fUrbmQtqBDgGY/KtvZTtqWwdGMxrz/Ch5tkwsoqlxbnHVFgf+YMD2Cw7iVT6CMQSEjR1r+GSqPp4m07yRo6199rj7LZ27SRNhbLTwU8sDC0lzSeUsDzg88Qch0jPJS1MbAwPjaC0W8/ipamONrBJExpaLefxU1tSghqK5sckYPJxCQuvm4YnNDCLeiDd2vQrk0Ucs4a4aC/9eSuTQxzVAY9ugvfjqLeW9QO0KalkiJvSMla9uAU7742FwBa4WFza6pSshey5whwO46hUZI6d7P8AEOBFsJ1F9Cs23WU0VVHTMpY/vHR4n9AdIAQ0W4gEHMarKpELJREGDO2fxWVT0EcwhbGM7Z+ZWSfY9NFJWTuiDmQ4QyLRtzG1xJ73D6rJ1PFG+SQtuG2sPgFk6mgjdLKW3DdBu0BUZtSmgnoDVRxCB7H4XNb6LgSBlkB+YG9ukKtMyOWn6ZrcJGSrTxxS03TsbhINstNbLW3L2XHNK90oxMiZiw+seF+kZHLsUez4GSPJfoM1Fs6nZK9xeLhovZTOzNoxTUdcY4GwkRZhpycML8HAWI51+5XIZY5IZS1uE2/KuQzxy082BmHLd5H5ran2VS0/JRPbS2LfvHTOtKb5Esyyzvx6stVI6CGHCwhtt9zn8FM6np4cLHBtt5Jz+C4Ta0LGTSNicHsB5jgbggi4z42vbuWlnY1shDTcLRVDGtkc1huNy6jfwEwUhZ+DgytpfC3Dfrw3t3rY7R/bjw+7ZbPan7cZb7tvx9lHbm7KjmkkdKC5kTMWEfmPR1iwOXYq9BA2Rxc/RovZV9nU7JXuc8XAF/Nb7WU9bSVD2U7YHwNxAs0IsXWNgL+iR7irFoqmJ7gzCW55evBT2gqoHuazCW55c1Ly0VKyshp/4aM8rGSXHhYOIsP8Jz7OhWiyFs7YcAzH5/Ctuip2zth6Me0FHy0dPJT1rGwNjNKSGvGb3YcWbna54T71AWRSRytDbYN+/f8AhQOjgfFK1rAMG/fkt6fZVLTmOJ7aXDhvI6Z9pTfLEzLLQ8erJTOghiwsIbbfc5/BTup6eHCxwbbfiOfwWlBRUkNJUTcmyoEc1mG/pNODCC4agYs+wqFsUEcL32xWOXyUDYqeKF8mEPscvlb6rHKKeClbVGmY91Q/msPoRtzsBlbQdGpXjuiiiExYCXHTcFi7oIoROYwS46bh68ljpNnQ1FG+RsbY3PqWsaRmWNe9gsD0DEVhHDHLAXAWJcB5XssWQxTU5cG2JcB5XIW69lGyrbRfwrSDZpkJ5+JzcQN7Xt136ehTEQNm6v0fx36KcimbOKbo/jv0v6zXH7aoxBUSRA3DHWBOttRfrsQtTURdFIWDctPUxiKVzBuK01CoURERERERF47RAvDoryofwo/0N/YLs4/cHku4Z7oWdZrJERQu+NEZaOVoFyBjHaw4vqAR3qpXR44HD48lTr4ukp3Aa68s1UK5RckrQ+z7aQlpeTJ50Rwn9JzYfdcf4V0uzJscOHeF0+y5w+HDvbl+PXgpza0OOF4AxG17dNs7d6y2lTGppnRjXUeYzW3hdheCqk3w2Y+aJskFpBHcOYfSwHXLpB/cqr/o+vjZJLs+p9kSjLhiGXMj5gKTaJMJZVtydGb/AA8fDj4FYdjbwzuY0ZtdE0MmYWtxt4RS3IuWOHNPQW3/ADBZmKLZ9S6GsxFh0wvcOQDgPEeB8FR2o4utU0hGB2egNvC9txy+ClKvatREwOma5t/SkGFzDrgA5gPGwvxPWtvHT0VukfiDD/vluPP2lqpKyTCAw3P/ABbYrn95dpzT4KaONz3tcHyiwAa8giONxbliANyM7FwGrVhsqmgqqvrIu2Fgv7Tib2zvmTYG27/EHitxFUGipHOlI6WT2W2AyByJ3Z2yHiV1u7WzDG2GF5DpL3wtzAcTie49QGnUAuR2nUu21tN0kfuuNgf9oy/vzK2NNEKanDRlbXzVlgWC69oAFgqCrn7Sdo45mQg5RjE79TtB3N/1LQ7WmxPEY3LntrzYniMbs/if6XK0NKZZWRjV7g33nM9wue5auJhe8NG9auKMyPDBvNld8bAAANALDsC7ICwsF2gFhZU5vP8AztR/cK5St/fd5rkKz+Q/zUYqqrKR2hth8sEMJDWthFgW3ucrXPX4qzLVOkjay2QVmWqdJG2Miwas1RvDK+pjqCBjjAAGdsgb37SSe9ZOrHulEp1CyfWvdM2YjMLJVbzSPjnYWMAmeHutfIjBpnpzB7yspK1z2ubb3jf6fhZPr3ua9pA9o3+n4WWt29P/ABcVS+IMe1lmtc14a4WcL55n0+HUs5KqUTNlc2xA8VlLVy9O2ZzbEDx8fysD945DHJHgjtJNypuCedia61r2LeaFH1x2FzbDM3WJrnlhZYZnF878lkr95XSQviZFFEJDeQsGbz/tospa4uYWNaBfWy9lr3PjLGtDQdbb0m3qmNS2oAY1wZgIFy1zbkkG5vx+gR1fIZRKNbWR20JDMJgADa3hZK7eUvZgjhihaXB7sAzc4EEXPAXASStxDC1oA1SSvLm4WtDRe5tvWttHbj5qllQ5rQ5haQBfDzHYhfio5at0kolIzH2Uc1U6WYSkZi3yN1txb2TCeSXCwiUAPjNyw4W4R13spG17xI59ve1G5TN2jIJHPsPa1G7gsO2d4XzxtiDGRRNNwyMWF+v3nJY1FY6VoYBZvAKOorXTNDAA1o3BamxtqyU0okjte1iDo4HUFQ09Q6F+Jqip6h8D8bFK1O9r3RyxsghjZI0ghoIN3AhzsrAnu4K27aBLXMa0AFWn7Sc5jmBgAP33ryDe14azHDFK+MWZI8HE3xPuXjdoODRiaCRoSjdpPAGJocRoTqoGpndI9z3G7nG5ytmegdCoveXuLjvVB7y9xc7UqY2NvPLBHyRayWL1H8OJsejqIKt09c+JuAi44FXKevkhbgIxN4FZJN7ZeWZLGyOMMaWhjRzS0m5B04gaWWR2g/pA9oAtlZZHaUnSB7QBbK25fO0953yROijijhY/N/JjNxOvvXktc57MDWhoOtl5NtB0jDG1oaDrbevmXeeR1TFUYGYo2YQM8JFnDPO9+cV4a55mbLbMC31/K8dXvMzZbC7Rb6rDFt97W1Iwt/4kku15t8Xo5/1HVYNq3Nx2Hv8A9/lYCscBILe/r4Ldh3teGsxwxSyRizJHg4h29J9ymbtB1hiaCRoVM3aTrDEwEjQnVaUu35HU8kLg0iWTlHOzBvdpyGluaFCat5jdGd5uoXVj3ROjI1N1k2VvE6KIwvjjmivcNkF8J1y6r596ygrDGzA5ocPFZQ1ro2dG5oc3gV8y7wyGGSINYwPk5S7bgtILSA3OwAwheGsdgLALXN146teYywC1zfyW+3fWSwcYYTMBYSlvOt2f+bKcbTfqWjFxVjtWTUsGLj6/K1qrabRRYA7HNPIZJjxAB5rb9eRy61G+cdBhBu5xuVE+oHV8IN3OJLvwoFUVQREREREREXjtEC8OivKh/Cj/AEN/YLs4/cHku4Z7oWdZrJEReEIip3efZRpql7Lcw85n6Tw7tO5cnWQGGUjduXI1tP0Epbu1HrwXxu/td1LOJBct0e0fmade8aheUtQYJMW7esaSpNPJjGm/yVv0dUyVjXscHNcLgj/3VdUx7XtxNOS65j2vaHNNwVzu3t1OUcZIHNY8+k118Lr6m40PTkVq6rZYkf0kZsdfjxHAq/DVBrcMguFDwbq1ETBifFCyPnXjLpJHWubF0g0NyLG4sdFBXQTyOdVVkmKwtw8rAWF779b5r2LqsbTFCzXlnvXOVe8X/ECB0Yg+8DJakHEByljG+KNxIZzi0knTMDpErI56mlifM/2H3txOE29o7xfha+pWNLQxF0jmi/R2y8/6uujm3NqnOZnTnBkHh0jSRa13MAs51uJJI6V5HRVkUL6Zkn6bjcj+7XAO8DIrMvo3SCYsOMeX1XUbv7AbTAknHIdX2t3NFzYd6t0VAymFxmT6soJ6gyngF9bybcZSxFxsXnJjfWd/9RxKlq6psDLnXctbV1TaePEddwVQzzOe9z3G7nEknpJ1XKucXEuOq5Jzi9xc7Ursfs42TikdUOHNZdrOtxHOI7Abd5W22VT3cZTu0W32RT3cZjuyCsRb5dAqa3n/AJ2o/uFcnW/vu81x9Z/If5qMVVVl1VVs5rtl0pZG3lZJcOIABzrukABd3DU8Atk6IGkjLR7RNvmVtHwNNHGWt9om26+/eoyTdira1zjA4Buubb2GZsL3PcoDQzgEluirmgqA0uLNPL8rBQbCqJ2F8URc0ZXu0AnquRfuWMVJNKMTG3CjipJpm4mNuF0++Wz5Zn0rI2FzxCSW5AgDCDqRxK2NfC+Qsa0Z2Wz2jDJI6NrBc2P2XIxbPldG+RrCWR5Pdcc0++/uWqEDy0uAyC1LYZHNLwMhqtqXd6qbGHmIhpta5bfnEBt23uLkjUKQ0cwaHFuX5UrqKcNxFv03/FS+3t0HxuiFOx7w5vOu5uT8yQNOAKt1OznMLRGL3+qt1WzXMLeiBN/EarHsXZVVTyhxpBKXscAx7maAtBNr5agdhWNPTzRPuY73B1XlNTzwPxGO9wciQoqg2HUTtL4oi5oJzBaBfiG3IvbqVaOllmBcxuSqRUk0wLmNy+CwV+zZYMIlYWYhdt7Zjjocu9RywPitjFrqOWCSIgPFro3Z0phMwYTEDYuuLA3AzF76kcOKdA8s6S2SCGQx9Jb2eKO2dKIRMWERE2DiRYm5GQvfgeHBDA8M6S2SGCQR9IR7PFTO5tTGZWwPp4pOUeee9oLmjDoLjTL6lXNnyMxCNzAb7yrmz3sLxE9gNzqfJZt44TNJLFBSxtFO673xhrSW2OumWp46KSraZHOZGwDDvCzq29I90cUYGHUiw3KCi2XM6NsjYyWOeGNdcZvJsBrfXJUBTyFocBkclRbBI5oeBkTbdropKj2DVQyMkdTYg14GF5ZZxOg1z110v2KzHSTxvDiy9irMdJURvDyy9jobZrHUbKqKmomLIMBDucwFoawkaXJAJ45dKxfTyzSuwst4cFi6nmnleWstxGVgteDYFS8vDYnEsdhcLtyd0a9YUbaSZ1wG6ZKNtHO4kBumW78rON1azHg5B17X9JmG36r2v1XusuoVF7YfX0UnZ9Tiw4fotOm2RPJK6JkbjI30m5DD2kmw96jZTSveWBuYULKaV7yxrcxqm0tkzU5AmjLL6G4IPYQSL9S8mppIffFkmppYf3BZaShUCIiIiIiIiIiIiIiIiIi8dogXh0V5UP4Uf6G/sF2cfuDyXcM90LOs1kiIiIoXenYYq4bZCRubHHp4g9R8DwVSspROy28aKnW0oqI7bxoqqj2fKZuRwESXthOViNb9QGd+jNcyIXl/R2zXLiF5k6O2a6XZVVJSFhpi6oieXBzMPpOjA5R8Vvy55HuN8lsYXugI6K7gb5eW8LZQvfTEGEl7Te4tw1I8F2mx94oKkcx9n8WO5rx05ce6628FXFLoc+G9binrIpvdOfA6qRqIg9padCLe/LLrUssTJWFjxcFW2kg3C4Sg+z538a+aodG+LFiYwc6+HmxtlD2kOGA5/wBQBCsubTikhp2A/p31tnfM/PRZwVE0T5SCP1Lcbi3xXfZAdAHuCi0Ua53a+90UZ5OH7+Y5BrMxfrI/YZ9ioT17Geyz2neC18+0Y2HBH7TuA/K4mpoaisYKnGJXOxXYAQ5gY61mDQjNpsM+cNdVp5IpahvS3ueHCy0z4pqlvTXxE3y4W4er+a0thbIfVTCNmQ/O7gxvG/X0D/yoKamdO/CFXpaZ88mEfHwVv0FGyGNsbBZrRYD/AHPWdV1ccbY2hrdAuujjbGwMboFsLNZqmt5/52o/uFcnW/vu81x9b/If5qMVVVl3lEf+B2d/1bf/AJZFuY/48P8Ay+5W9j/jQf8AIfUrc2bMTtmpBcS3kxlfLSPh3n3lWInHrzxfK34U0LnGvkBOVvwtAU8tVs6mbSPsY8pGh2A4gNSeo3PXiuocD5qdghOmvr1qocEk9JGIDa2udlMunEdbSCR4LnU7m4uDn3YfrhKt4sE8Ycc7Wv4q4XBlRGHHPCR8clDGgfS0FW2bC10sloxiHOuQB2cTnoBmqhidDTyB+VzkqXQup6aQSZFxyWfbtMZKWWWqY2KaNowSxyZSHVth+rgc88lJUML4i+YWcNCDqpKphfC6SYYXDQg68Pn/AEpGSU+UaUYjYwOJF8r2OdunXNTF3/yY/JWXOPWoxfLCVC7o1Ln7TnxuJ5slrkkD71oy6MgPcqlE8mqfc8fqFQoHudWPxG/vfUL7NPJVbPp20rwDGbSNDsBxDiT287vuvQx81KwQnTXNSFj56VggOY1zstP7QAR/Chzg5wiIc4fmPNue85qHadwIwTc2UG1gR0YJubfha25NSDI+leCY6hpFhwcGk36sgfcFHs+S7jC7Ryi2a8Fxgdo/6+vsm+1a3lGU0f4dO0N7X2sfcLDtum0ZRiETdGptKUYhCzRv19fdaW55/wCOg/Uf9DlFQfyGqGg/ks8/sV1Gy3g1u0YrgPkBDAeJAIP+oLZxEGeZm86LZwEGpnZvOnJfDKc01JSQS2bKaphw3BNuUvfLqt71jhMMMcb8jiGXxXgjMEEcb/exD63WHaVU47aY0uOEPYAL830AdNNSVhK8muAvlksJnu7QAvlcfRb1OyV1RVM5Jk0Ek4DxjDXt5rbvtf0ch15ZKdoe6SRuHE0nPPPzVhgkMsjcIc0nPPMZDP1msBhZDS7RbC4lodkb3IJY3EMXHMkLDC1kUwYcv+lGWtihnEZy/ob181lS7k9k845uZiz19AZ9ORPvXkjzhgz4fZYySOwU2epH2W/OcclfBE4MneWludiW8kwZHucOrEpnHE6WNhs42+g9fFWHe06aNhs82PyH9qH22x0GzGw1Dg6Z0gLG4sRa0G+vQBcX/qsqtQDHSiOU3dfkqlSDFRiOU3dfLfvXGLTLSoiIiIiIiIiIiIiIiIiLx2iBeHRXlQ/hR/ob+wXZx+4F3DPdCzrNZIiIiIiKC3h3ebUWexxinZ6EjcjloHW1H1H0VOppBL7TTZw3qnVUYms5ps4aFcVV1c9MJG1AdyzrBr3DEx0Y1YwgtwZ2fcZ80XAWokfJCHCQe1x3W8OHHJaZ8ssAcJfe3HdbgLWtnnlwUbQwM5J88rXy/eBtmuwkEtLy9zrE9nXdV42twGV+edtfmq0TGdGZZAXZ2y53JUtBUVETSI6uQP5IzCNwxgR4cYBeb8/BnYC3BWmvlYPZkN7Xt4a68beCtNdNGLNlN7Yra5a68bfBZ3bXrQ+VslUGMiDS94jafxACwBobcnP6FZdPUhxDpLAWzsN/wWZqKkOc10lg21zbjpksbdnzVDiJah0lnxENxENkhkBfdoys7C1xt1HjZedHJKbPffMfEHPnZedBLMbPkvm3yIOf0vyXuGnjifGXNYWO5SKQYQ8scOUge3mlz3AjARcZHqXv6TWFulswd/EHieBXtoY4y29rZg77HMEZZndbgvjZ+z5664Y3kYHvEj3HTlMOF5jHEE524dK8iilqcmjC0m/x8FjFFLVe6MLCbnztnZd/sjZUdNGI4xYcSfScelx4lbqGBkLcLFvYIGQswsC3lMpkRFVu/wDs0x1RktzJcwf6gAHD9j3rm9pwlkuPcVzO1YCybHud9VzK1q1iIiIi9a4jQkX1txHWvQSF6DbRfNl4vF9PcTqSbdJuvS4nVekk6oSbAXNhoOjsQklLleLxeIiL1riNCRfoXoJC9uRovF4vFObs7WipRLIQ50xbhjy5ovxJv027h1q9RzsgDnH3tyv0VRHAHPPvblCOcSSSbkm5PSTmSqRJJuVRJJNyvF4vECIvXOJNyST0nMr0uJ1QknVeLxF61xGhI7Ml6CRovQSF5ZeLxERAl0XriSbnM9J1QknVDc5leIiIiIiIiIiIiIiIiIiIi3djbOdUTsiaNTzj0MHpE931IU9PCZZA0KangM0gYPQ3q6mtsLLrwLLswvURERERERERYammZI0te1rmnUOFx7li9jXizhcLF7GvGFwuFzVZuRHzuQlkgxCzmglzCDqCLgkdV7LXybNbn0bi2/Ja2TZbM+icW35cv7UZUbr1wj5NskLm4cGK2GTk/UxYb4eq6ruoqkNwgg7vG3DTT4qu+hqgzA1wIta++3C9tF8u2HXmRzjHTc9oa9pJLHgWwlwJOYsLEWTq1SXXIGevArw0tWXFxa3PI8D5rKzdKre5zpJ2R4sNxGCbCP8ADDRzcIbwsV6KCdxOJwGmnhpw0WQ2fUvJL3gXtp4aW0spjZe5lNEQXAyuGhkzA7G6e+6tQ7OijzOZ8Vbh2bDHmfaPj+F0TRZX1sF6iIiIiLV2ls+OeMxyNxNPvB4EHgVHLE2VuFwyUcsTJWljxcLgtobgStP3L2vbwD+a4fQg9uXYtJLsl4PsG4Wil2PID+mbjxyK0vMes9VnxhQ9lz+ioOyqngOaeY9Z6rPjHgnZc/op2VU8BzTzHrPVZ8Y8E7Ln9FOyqngOaeY9Z6rPjHgnZc/op2VU8BzTzHrPVZ8Y8E7Ln9FOyqngOaeY9Z6rPjHgnZc/op2VU8BzTzHrPVZ8Y8E7Ln9FOyqngOaeY9Z6rPjHgnZc/op2VU8BzTzHrPVZ8Y8E7Ln9FOyqngOaeY9Z6rPjHgnZc/op2VU8BzTzHrPVZ8Y8E7Ln9FOyqngOaeY9Z6rPjHgnZc/op2VU8BzTzHrPVZ8Y8E7Ln9FOyqngOaeY9Z6rPjHgnZc/op2VU8BzTzHrPVZ8Y8E7Ln9FOyqngOaeY9Z6rPjHgnZc/op2VU8BzTzHrPVZ8Y8E7Ln9FOyqngOaeY9Z6rPjHgnZc/op2VU8BzTzHrPVZ8Y8E7Ln9FOyqngOaeY9Z6rPjHgnZc/op2VU8BzTzHrPVZ8Y8E7Ln9FOyqngOaeY9Z6rPjHgnZc/op2VU8BzTzHrPVZ8Y8E7Ln9FOyqngOaeY9Z6rPjHgnZc/op2VU8BzTzHrPVZ8Y8E7Ln9FOyqngOaeY9Z6rPjHgnZc/op2VU8BzTzHrPVZ8Y8E7Ln9FOyqngOaeY9Z6rPjHgnZc/op2VU8BzTzHrPVZ8Y8E7Ln9FOyqngOaeY9Z6rPjHgnZc/op2VU8BzWam3CqXHnujYOJuXHuAH+4WbNlTE+0QFIzZE5PtED5ruNg7AipGWZm4+k8+k7wHUtzTUrIG2brxW6paSOnbZuvFSysq0iIiIiIiIiIiIiIiIiIiIiIiIiIiIiIiIiIiIiIiIiIiIiIiIiIiIiIiIiIiIiIiIiIiIiIiIiIiIiIiIiIiIiIiIiIiIiIiIiIiIiIiIiIiIiIiIiIiIiIiIiIiIiIiIiIiIiIiIiIiIiIiIiIiIiIiIiIiIiIiIiIiIiIiIiIiIiIiIiIiIiIiIiIiIiIiIiIiIiIiIiI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9" name="8 Rectángulo"/>
          <p:cNvSpPr/>
          <p:nvPr/>
        </p:nvSpPr>
        <p:spPr>
          <a:xfrm>
            <a:off x="0" y="-31273"/>
            <a:ext cx="9144000" cy="108400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STRATEGY AND COMPETITIVENESS CENTER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419871" y="3473624"/>
            <a:ext cx="4896544" cy="841784"/>
          </a:xfrm>
          <a:prstGeom prst="rect">
            <a:avLst/>
          </a:prstGeom>
          <a:solidFill>
            <a:schemeClr val="tx2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Supports the identification of Potential markets</a:t>
            </a:r>
            <a:endParaRPr lang="es-C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3419872" y="4437112"/>
            <a:ext cx="4896544" cy="841784"/>
          </a:xfrm>
          <a:prstGeom prst="rect">
            <a:avLst/>
          </a:prstGeom>
          <a:solidFill>
            <a:schemeClr val="tx2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Provides tools for developing market intelligence</a:t>
            </a:r>
            <a:endParaRPr lang="es-C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3401022" y="5395528"/>
            <a:ext cx="4896544" cy="841784"/>
          </a:xfrm>
          <a:prstGeom prst="rect">
            <a:avLst/>
          </a:prstGeom>
          <a:solidFill>
            <a:schemeClr val="tx2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Offers</a:t>
            </a:r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s-CO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Export</a:t>
            </a:r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Training </a:t>
            </a:r>
            <a:r>
              <a:rPr lang="es-CO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Programs</a:t>
            </a:r>
            <a:endParaRPr lang="es-C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00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1684784"/>
          </a:xfrm>
          <a:solidFill>
            <a:schemeClr val="bg1">
              <a:lumMod val="75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en-US" dirty="0">
                <a:latin typeface="Agency FB" panose="020B0503020202020204" pitchFamily="34" charset="0"/>
              </a:rPr>
              <a:t>Support in the implementation of international Financial Reporting Standards</a:t>
            </a:r>
            <a:endParaRPr lang="es-CO" dirty="0">
              <a:latin typeface="Agency FB" panose="020B0503020202020204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62068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CO" sz="6000" dirty="0" smtClean="0">
                <a:effectLst>
                  <a:reflection blurRad="6350" stA="55000" endA="300" endPos="45500" dir="5400000" sy="-10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NIIF PARA PYMES</a:t>
            </a:r>
            <a:endParaRPr lang="es-CO" sz="6000" dirty="0">
              <a:effectLst>
                <a:reflection blurRad="6350" stA="55000" endA="300" endPos="45500" dir="5400000" sy="-100000" algn="bl" rotWithShape="0"/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0" y="1412776"/>
            <a:ext cx="91440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050" name="Picture 2" descr="http://northwestms.net/web/images/library/Image/Accountancy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068960"/>
            <a:ext cx="9144000" cy="379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49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apitalistcreations.com/wp-content/uploads/2013/12/young-entrepreneur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78904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643446"/>
            <a:ext cx="8928992" cy="1143000"/>
          </a:xfrm>
        </p:spPr>
        <p:txBody>
          <a:bodyPr>
            <a:noAutofit/>
          </a:bodyPr>
          <a:lstStyle/>
          <a:p>
            <a:r>
              <a:rPr lang="es-CO" sz="6000" dirty="0" err="1" smtClean="0">
                <a:solidFill>
                  <a:schemeClr val="tx2">
                    <a:lumMod val="50000"/>
                  </a:schemeClr>
                </a:solidFill>
                <a:latin typeface="Agency FB" panose="020B0503020202020204" pitchFamily="34" charset="0"/>
              </a:rPr>
              <a:t>We</a:t>
            </a:r>
            <a:r>
              <a:rPr lang="es-CO" sz="6000" dirty="0" smtClean="0">
                <a:solidFill>
                  <a:schemeClr val="tx2">
                    <a:lumMod val="5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s-CO" sz="6000" dirty="0" err="1" smtClean="0">
                <a:solidFill>
                  <a:schemeClr val="tx2">
                    <a:lumMod val="50000"/>
                  </a:schemeClr>
                </a:solidFill>
                <a:latin typeface="Agency FB" panose="020B0503020202020204" pitchFamily="34" charset="0"/>
              </a:rPr>
              <a:t>educate</a:t>
            </a:r>
            <a:r>
              <a:rPr lang="es-CO" sz="6000" dirty="0" smtClean="0">
                <a:solidFill>
                  <a:schemeClr val="tx2">
                    <a:lumMod val="50000"/>
                  </a:schemeClr>
                </a:solidFill>
                <a:latin typeface="Agency FB" panose="020B0503020202020204" pitchFamily="34" charset="0"/>
              </a:rPr>
              <a:t> Global </a:t>
            </a:r>
            <a:r>
              <a:rPr lang="es-CO" sz="6000" dirty="0" err="1" smtClean="0">
                <a:solidFill>
                  <a:schemeClr val="tx2">
                    <a:lumMod val="50000"/>
                  </a:schemeClr>
                </a:solidFill>
                <a:latin typeface="Agency FB" panose="020B0503020202020204" pitchFamily="34" charset="0"/>
              </a:rPr>
              <a:t>Leaders</a:t>
            </a:r>
            <a:r>
              <a:rPr lang="es-CO" sz="6000" dirty="0" smtClean="0">
                <a:solidFill>
                  <a:schemeClr val="tx2">
                    <a:lumMod val="5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s-CO" sz="6000" dirty="0" err="1" smtClean="0">
                <a:solidFill>
                  <a:schemeClr val="tx2">
                    <a:lumMod val="50000"/>
                  </a:schemeClr>
                </a:solidFill>
                <a:latin typeface="Agency FB" panose="020B0503020202020204" pitchFamily="34" charset="0"/>
              </a:rPr>
              <a:t>Who</a:t>
            </a:r>
            <a:r>
              <a:rPr lang="es-CO" sz="6000" dirty="0" smtClean="0">
                <a:solidFill>
                  <a:schemeClr val="tx2">
                    <a:lumMod val="5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s-CO" sz="6000" dirty="0" err="1" smtClean="0">
                <a:solidFill>
                  <a:schemeClr val="tx2">
                    <a:lumMod val="50000"/>
                  </a:schemeClr>
                </a:solidFill>
                <a:latin typeface="Agency FB" panose="020B0503020202020204" pitchFamily="34" charset="0"/>
              </a:rPr>
              <a:t>Transform</a:t>
            </a:r>
            <a:r>
              <a:rPr lang="es-CO" sz="6000" dirty="0" smtClean="0">
                <a:solidFill>
                  <a:schemeClr val="tx2">
                    <a:lumMod val="5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s-CO" sz="6000" dirty="0" err="1" smtClean="0">
                <a:solidFill>
                  <a:schemeClr val="tx2">
                    <a:lumMod val="50000"/>
                  </a:schemeClr>
                </a:solidFill>
                <a:latin typeface="Agency FB" panose="020B0503020202020204" pitchFamily="34" charset="0"/>
              </a:rPr>
              <a:t>the</a:t>
            </a:r>
            <a:r>
              <a:rPr lang="es-CO" sz="6000" dirty="0" smtClean="0">
                <a:solidFill>
                  <a:schemeClr val="tx2">
                    <a:lumMod val="50000"/>
                  </a:schemeClr>
                </a:solidFill>
                <a:latin typeface="Agency FB" panose="020B0503020202020204" pitchFamily="34" charset="0"/>
              </a:rPr>
              <a:t> Business </a:t>
            </a:r>
            <a:r>
              <a:rPr lang="es-CO" sz="6000" dirty="0" err="1" smtClean="0">
                <a:solidFill>
                  <a:schemeClr val="tx2">
                    <a:lumMod val="50000"/>
                  </a:schemeClr>
                </a:solidFill>
                <a:latin typeface="Agency FB" panose="020B0503020202020204" pitchFamily="34" charset="0"/>
              </a:rPr>
              <a:t>World</a:t>
            </a:r>
            <a:r>
              <a:rPr lang="es-CO" sz="6000" dirty="0" smtClean="0">
                <a:solidFill>
                  <a:schemeClr val="tx2">
                    <a:lumMod val="50000"/>
                  </a:schemeClr>
                </a:solidFill>
                <a:latin typeface="Agency FB" panose="020B0503020202020204" pitchFamily="34" charset="0"/>
              </a:rPr>
              <a:t> </a:t>
            </a:r>
            <a:endParaRPr lang="es-CO" sz="6000" dirty="0">
              <a:solidFill>
                <a:schemeClr val="tx2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5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ar.org/clar/themes/clar/images/contenido/ma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96" b="96173" l="398" r="968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36712"/>
            <a:ext cx="4821301" cy="576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916832"/>
            <a:ext cx="2905841" cy="6480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O" sz="4000" b="1" dirty="0" smtClean="0">
                <a:solidFill>
                  <a:schemeClr val="accent3">
                    <a:lumMod val="50000"/>
                  </a:schemeClr>
                </a:solidFill>
              </a:rPr>
              <a:t>STRENGTHS</a:t>
            </a:r>
            <a:endParaRPr lang="es-CO" sz="36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6741368"/>
            <a:ext cx="9144000" cy="1440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6084168" y="4941168"/>
            <a:ext cx="2760750" cy="5915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CO" sz="3600" b="1" dirty="0" smtClean="0">
                <a:solidFill>
                  <a:schemeClr val="accent3">
                    <a:lumMod val="50000"/>
                  </a:schemeClr>
                </a:solidFill>
              </a:rPr>
              <a:t>CHALLENGES</a:t>
            </a:r>
          </a:p>
          <a:p>
            <a:pPr marL="0" indent="0" algn="ctr">
              <a:buFont typeface="Arial" pitchFamily="34" charset="0"/>
              <a:buNone/>
            </a:pPr>
            <a:endParaRPr lang="es-CO" sz="3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es-CO" sz="36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es-CO" sz="36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es-CO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610229" y="2708920"/>
            <a:ext cx="2350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dirty="0" err="1"/>
              <a:t>Economic</a:t>
            </a:r>
            <a:r>
              <a:rPr lang="es-CO" dirty="0"/>
              <a:t> Performance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610229" y="3212976"/>
            <a:ext cx="2129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dirty="0" err="1"/>
              <a:t>Democratic</a:t>
            </a:r>
            <a:r>
              <a:rPr lang="es-CO" dirty="0"/>
              <a:t> </a:t>
            </a:r>
            <a:r>
              <a:rPr lang="es-CO" dirty="0" err="1" smtClean="0"/>
              <a:t>Maturity</a:t>
            </a:r>
            <a:endParaRPr lang="es-CO" dirty="0"/>
          </a:p>
        </p:txBody>
      </p:sp>
      <p:sp>
        <p:nvSpPr>
          <p:cNvPr id="8" name="7 Rectángulo"/>
          <p:cNvSpPr/>
          <p:nvPr/>
        </p:nvSpPr>
        <p:spPr>
          <a:xfrm>
            <a:off x="789450" y="4571836"/>
            <a:ext cx="3439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dirty="0"/>
              <a:t>High </a:t>
            </a:r>
            <a:r>
              <a:rPr lang="es-CO" dirty="0" err="1"/>
              <a:t>demand</a:t>
            </a:r>
            <a:r>
              <a:rPr lang="es-CO" dirty="0"/>
              <a:t> </a:t>
            </a:r>
            <a:r>
              <a:rPr lang="es-CO" dirty="0" err="1"/>
              <a:t>for</a:t>
            </a:r>
            <a:r>
              <a:rPr lang="es-CO" dirty="0"/>
              <a:t> </a:t>
            </a:r>
            <a:r>
              <a:rPr lang="es-CO" dirty="0" err="1"/>
              <a:t>commodities</a:t>
            </a:r>
            <a:endParaRPr lang="es-CO" dirty="0"/>
          </a:p>
        </p:txBody>
      </p:sp>
      <p:sp>
        <p:nvSpPr>
          <p:cNvPr id="11" name="10 Rectángulo"/>
          <p:cNvSpPr/>
          <p:nvPr/>
        </p:nvSpPr>
        <p:spPr>
          <a:xfrm>
            <a:off x="1059813" y="5581442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dirty="0" err="1"/>
              <a:t>Higher</a:t>
            </a:r>
            <a:r>
              <a:rPr lang="es-CO" dirty="0"/>
              <a:t> </a:t>
            </a:r>
            <a:r>
              <a:rPr lang="es-CO" dirty="0" err="1"/>
              <a:t>domestic</a:t>
            </a:r>
            <a:r>
              <a:rPr lang="es-CO" dirty="0"/>
              <a:t> </a:t>
            </a:r>
            <a:r>
              <a:rPr lang="es-CO" dirty="0" err="1"/>
              <a:t>consumption</a:t>
            </a:r>
            <a:endParaRPr lang="es-CO" dirty="0"/>
          </a:p>
        </p:txBody>
      </p:sp>
      <p:sp>
        <p:nvSpPr>
          <p:cNvPr id="12" name="11 Rectángulo"/>
          <p:cNvSpPr/>
          <p:nvPr/>
        </p:nvSpPr>
        <p:spPr>
          <a:xfrm>
            <a:off x="6504240" y="2308230"/>
            <a:ext cx="1747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dirty="0" err="1"/>
              <a:t>Low</a:t>
            </a:r>
            <a:r>
              <a:rPr lang="es-CO" dirty="0"/>
              <a:t> </a:t>
            </a:r>
            <a:r>
              <a:rPr lang="es-CO" dirty="0" err="1"/>
              <a:t>Productivity</a:t>
            </a:r>
            <a:endParaRPr lang="es-CO" dirty="0"/>
          </a:p>
        </p:txBody>
      </p:sp>
      <p:sp>
        <p:nvSpPr>
          <p:cNvPr id="13" name="12 Rectángulo"/>
          <p:cNvSpPr/>
          <p:nvPr/>
        </p:nvSpPr>
        <p:spPr>
          <a:xfrm>
            <a:off x="7161053" y="2976664"/>
            <a:ext cx="1474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dirty="0" err="1"/>
              <a:t>Infrastructure</a:t>
            </a:r>
            <a:endParaRPr lang="es-CO" dirty="0"/>
          </a:p>
        </p:txBody>
      </p:sp>
      <p:sp>
        <p:nvSpPr>
          <p:cNvPr id="14" name="13 Rectángulo"/>
          <p:cNvSpPr/>
          <p:nvPr/>
        </p:nvSpPr>
        <p:spPr>
          <a:xfrm>
            <a:off x="6876256" y="3635732"/>
            <a:ext cx="2223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dirty="0"/>
              <a:t>Informal </a:t>
            </a:r>
            <a:r>
              <a:rPr lang="es-CO" dirty="0" err="1"/>
              <a:t>Employment</a:t>
            </a:r>
            <a:endParaRPr lang="es-CO" dirty="0"/>
          </a:p>
        </p:txBody>
      </p:sp>
      <p:sp>
        <p:nvSpPr>
          <p:cNvPr id="15" name="14 Rectángulo"/>
          <p:cNvSpPr/>
          <p:nvPr/>
        </p:nvSpPr>
        <p:spPr>
          <a:xfrm>
            <a:off x="6588224" y="4283804"/>
            <a:ext cx="2302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dirty="0">
                <a:hlinkClick r:id="rId4" action="ppaction://hlinksldjump"/>
              </a:rPr>
              <a:t>Inequality and </a:t>
            </a:r>
            <a:r>
              <a:rPr lang="es-CO" dirty="0" err="1">
                <a:hlinkClick r:id="rId4" action="ppaction://hlinksldjump"/>
              </a:rPr>
              <a:t>poverty</a:t>
            </a:r>
            <a:endParaRPr lang="es-CO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699792" y="6361583"/>
            <a:ext cx="4824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err="1" smtClean="0"/>
              <a:t>Source</a:t>
            </a:r>
            <a:r>
              <a:rPr lang="es-CO" sz="1400" dirty="0" smtClean="0"/>
              <a:t>: </a:t>
            </a:r>
            <a:r>
              <a:rPr lang="es-CO" sz="1400" dirty="0" err="1" smtClean="0"/>
              <a:t>Interamerican</a:t>
            </a:r>
            <a:r>
              <a:rPr lang="es-CO" sz="1400" dirty="0" smtClean="0"/>
              <a:t> </a:t>
            </a:r>
            <a:r>
              <a:rPr lang="es-CO" sz="1400" dirty="0" err="1" smtClean="0"/>
              <a:t>Development</a:t>
            </a:r>
            <a:r>
              <a:rPr lang="es-CO" sz="1400" dirty="0" smtClean="0"/>
              <a:t> Bank</a:t>
            </a:r>
            <a:endParaRPr lang="es-ES" sz="1400" dirty="0"/>
          </a:p>
        </p:txBody>
      </p:sp>
      <p:sp>
        <p:nvSpPr>
          <p:cNvPr id="17" name="16 Elipse">
            <a:hlinkClick r:id="" action="ppaction://noaction"/>
          </p:cNvPr>
          <p:cNvSpPr/>
          <p:nvPr/>
        </p:nvSpPr>
        <p:spPr>
          <a:xfrm>
            <a:off x="4427984" y="2348880"/>
            <a:ext cx="144016" cy="14401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4067944" y="2708920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b="1" dirty="0" smtClean="0">
                <a:solidFill>
                  <a:schemeClr val="bg1"/>
                </a:solidFill>
              </a:rPr>
              <a:t>COLOMBIA</a:t>
            </a:r>
            <a:endParaRPr lang="es-ES" sz="1000" b="1" dirty="0">
              <a:solidFill>
                <a:schemeClr val="bg1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126932" y="3933056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dirty="0" err="1" smtClean="0"/>
              <a:t>Multi</a:t>
            </a:r>
            <a:r>
              <a:rPr lang="es-CO" dirty="0" err="1"/>
              <a:t>l</a:t>
            </a:r>
            <a:r>
              <a:rPr lang="es-CO" dirty="0" err="1" smtClean="0"/>
              <a:t>atinas</a:t>
            </a:r>
            <a:endParaRPr lang="es-CO" dirty="0"/>
          </a:p>
        </p:txBody>
      </p:sp>
      <p:sp>
        <p:nvSpPr>
          <p:cNvPr id="20" name="19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442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3"/>
          <a:stretch/>
        </p:blipFill>
        <p:spPr>
          <a:xfrm>
            <a:off x="3178311" y="4437112"/>
            <a:ext cx="2545817" cy="1939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847" y="0"/>
            <a:ext cx="3650625" cy="2204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19124"/>
            <a:ext cx="3068180" cy="2203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27384"/>
            <a:ext cx="3420902" cy="220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365104"/>
            <a:ext cx="3315233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72816"/>
            <a:ext cx="5180418" cy="2590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227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puertodebarranquilla.com/media/puerto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717032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0" y="6741368"/>
            <a:ext cx="9144000" cy="14401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542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4276385491"/>
              </p:ext>
            </p:extLst>
          </p:nvPr>
        </p:nvGraphicFramePr>
        <p:xfrm>
          <a:off x="539552" y="892944"/>
          <a:ext cx="8064896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145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clinicdata.com.ar/wp-content/uploads/2009/02/grupo-personas-ch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228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www.periodicodecrecimientopersonal.com/wp-content/uploads/2013/05/cosas-de-ni%C3%B1o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42"/>
            <a:ext cx="9144000" cy="6357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07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282</Words>
  <Application>Microsoft Office PowerPoint</Application>
  <PresentationFormat>Presentación en pantalla (4:3)</PresentationFormat>
  <Paragraphs>115</Paragraphs>
  <Slides>34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3" baseType="lpstr">
      <vt:lpstr>Agency FB</vt:lpstr>
      <vt:lpstr>Aharoni</vt:lpstr>
      <vt:lpstr>Arial</vt:lpstr>
      <vt:lpstr>Arial Black</vt:lpstr>
      <vt:lpstr>Arial Narrow</vt:lpstr>
      <vt:lpstr>Calibri</vt:lpstr>
      <vt:lpstr>Century Gothic</vt:lpstr>
      <vt:lpstr>Verdana</vt:lpstr>
      <vt:lpstr>Tema de Office</vt:lpstr>
      <vt:lpstr>Presentación de PowerPoint</vt:lpstr>
      <vt:lpstr>Why Many Companies Fail ?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BRAND ASSOCIATIONS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MARKETING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TOP 20  Latin American Business School</vt:lpstr>
      <vt:lpstr>Presentación de PowerPoint</vt:lpstr>
      <vt:lpstr>CULTURE </vt:lpstr>
      <vt:lpstr>Presentación de PowerPoint</vt:lpstr>
      <vt:lpstr>Presentación de PowerPoint</vt:lpstr>
      <vt:lpstr>NIIF PARA PYMES</vt:lpstr>
      <vt:lpstr>We educate Global Leaders Who Transform the Business World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escuela;drave</dc:creator>
  <cp:lastModifiedBy>Alquiler Country</cp:lastModifiedBy>
  <cp:revision>90</cp:revision>
  <dcterms:created xsi:type="dcterms:W3CDTF">2014-05-30T13:51:06Z</dcterms:created>
  <dcterms:modified xsi:type="dcterms:W3CDTF">2014-11-12T12:15:17Z</dcterms:modified>
</cp:coreProperties>
</file>